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65" r:id="rId3"/>
    <p:sldId id="280" r:id="rId4"/>
    <p:sldId id="285" r:id="rId5"/>
    <p:sldId id="256" r:id="rId6"/>
    <p:sldId id="259" r:id="rId7"/>
    <p:sldId id="266" r:id="rId8"/>
    <p:sldId id="270" r:id="rId9"/>
    <p:sldId id="273" r:id="rId10"/>
    <p:sldId id="281" r:id="rId11"/>
  </p:sldIdLst>
  <p:sldSz cx="6858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B4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4" d="100"/>
          <a:sy n="94" d="100"/>
        </p:scale>
        <p:origin x="66" y="372"/>
      </p:cViewPr>
      <p:guideLst>
        <p:guide orient="horz" pos="213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1B5B2-8A8A-4345-8DEA-B4F49E5E5A93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BC719-33CC-42C6-B6FD-C44C90A96D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512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BC719-33CC-42C6-B6FD-C44C90A96DF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37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BC719-33CC-42C6-B6FD-C44C90A96DF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91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DEC677-D606-4009-A681-D35FB434F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122363"/>
            <a:ext cx="51435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9DABD8D-B3C9-4AB9-AF0F-6602B7709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F2ED90-10C9-49F8-B07D-82DADAB1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CF55-D09E-4B50-AEBE-095A494707E9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D40FB1-7EE0-44D4-A2AA-508A27ED4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E6AFAB-60E3-4A2C-91E2-CA8513699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7748-C3DF-44CD-85B6-6614152B3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242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47E756-5AEA-429A-B3BD-43EC53517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FBC9224-080B-45A2-AD5F-B752BF008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722A27-2125-4831-9F71-C3D78BD4B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CF55-D09E-4B50-AEBE-095A494707E9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F99665-9CBF-400D-A3AE-689616028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807622-082F-4A3D-9E00-7A090873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7748-C3DF-44CD-85B6-6614152B3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70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5D8DFF0-B8A2-4EA6-8288-827521BE9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365125"/>
            <a:ext cx="1478756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6A0551D-8158-45F3-BF08-4D47E52C9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365125"/>
            <a:ext cx="4350544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6A9EFD-6906-43D0-8158-59D911EE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CF55-D09E-4B50-AEBE-095A494707E9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ECE426-2838-42C7-82FE-0E8ACA6F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AF5CBC-7441-47D8-92E3-18D4E47FB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7748-C3DF-44CD-85B6-6614152B3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780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076A31-AD3A-49B3-8629-78BBD5969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9D3B36-43C6-4AEC-82A6-800E08A32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007FD4-6BE2-4792-84C2-6622A2D6B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CF55-D09E-4B50-AEBE-095A494707E9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8ED128-EDAE-4A7C-A108-0990A08DC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47F647-7BF5-4C6F-9786-6395BDBAB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7748-C3DF-44CD-85B6-6614152B3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654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4A809F-FA61-4B75-8A62-C64B0A3E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709739"/>
            <a:ext cx="5915025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665885-04AD-441D-8507-D84BDD8A4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4589464"/>
            <a:ext cx="5915025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B46205-89C7-4F58-8E5F-BE84C78B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CF55-D09E-4B50-AEBE-095A494707E9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51AA8C-056E-4097-8317-2AFE267CA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11C235-05F3-48F9-A9B0-ED5A19CA9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7748-C3DF-44CD-85B6-6614152B3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733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AB0983-3CAA-436C-868A-886297BA2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7558DA-9AA9-4EF7-B832-588FF90A7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96E9AAA-FE27-486F-8A62-76B3A64EF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410C3E9-CCC6-4265-817A-F6EF2A13D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CF55-D09E-4B50-AEBE-095A494707E9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A4FD6B3-98BE-4DBE-9FF9-4AA4F1BC3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44A27-4B39-4B34-9A84-89289102A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7748-C3DF-44CD-85B6-6614152B3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56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0BCBFD-9CEC-40C6-BCE6-10388C2C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65126"/>
            <a:ext cx="59150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9AA437B-8985-4E65-B55D-237EB0802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4C9808A-7157-443D-AE9B-D658A36FC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81899DF-0923-4EE9-99CC-A90CF19AF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09604D5-7A5F-4023-8912-95CEFE5BC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8AC6E97-7F21-4C1A-AB91-45FE4321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CF55-D09E-4B50-AEBE-095A494707E9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827A107-6B97-4452-9E07-9BAB3CCB3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783068A-C023-48F0-9177-99EE15A5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7748-C3DF-44CD-85B6-6614152B3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522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A8AD24-C203-421E-B4E3-106D43552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B0FBE7C-B505-45AE-9EA7-3B39699F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CF55-D09E-4B50-AEBE-095A494707E9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2DDF1D4-26DF-44C6-8F0D-164576538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6EAD2A9-1D38-43B2-AD09-E20D09E1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7748-C3DF-44CD-85B6-6614152B3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89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0E4657C-5C38-415F-A353-703509FD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CF55-D09E-4B50-AEBE-095A494707E9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93A2283-4A10-4D84-AD15-8AC7318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A9105E-15CA-4453-B489-A4D2B2C52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7748-C3DF-44CD-85B6-6614152B3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790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09E25F-9754-4B93-8E83-2BD4783D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3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ED9C5E-941D-415D-8332-614655035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987426"/>
            <a:ext cx="3471863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B831F00-D59B-4CF0-92BF-9B044280C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3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7E26837-DD97-4BDA-BC78-7F1A827F0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CF55-D09E-4B50-AEBE-095A494707E9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D08B46-173C-4866-B2D0-4BF0A98C6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3EEFECD-0A9F-4AF4-AAAD-B3D73A4D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7748-C3DF-44CD-85B6-6614152B3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98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FBD24C-49FC-4344-AFEF-30AC3FCEE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3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BD58EA-A47F-4A62-8032-CBC75BE38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987426"/>
            <a:ext cx="3471863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F855D83-D767-40EE-A793-48D9B5495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3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5A5B47-199C-4C07-9307-642A55369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CF55-D09E-4B50-AEBE-095A494707E9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00EC01D-54A0-487F-95FC-246DAE1AA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D919D57-BEA0-4558-B28D-ABA9F179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7748-C3DF-44CD-85B6-6614152B3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33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98619FB-B55E-4102-8EFA-3B2799ADF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365126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42FC8A-046B-427C-A0F3-AE97552C6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C50C0B-5DA2-444E-8734-0E239F3BA0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6356351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8CF55-D09E-4B50-AEBE-095A494707E9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8381B4-07B0-4067-8A99-1F44551E4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6356351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E27750-8601-40E2-8ACC-684689444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6356351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C7748-C3DF-44CD-85B6-6614152B3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00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E28998B8-FF07-454F-9EED-F3E2C7D525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30"/>
            <a:ext cx="6858000" cy="689983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4EEAC25-E4B6-44B4-B1C8-2D2044F0DE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740194D-516F-4E31-BC59-E231697619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250CA2C-8F7A-4256-A5F2-0CAFA31E1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125" y1="20000" x2="54875" y2="20750"/>
                        <a14:foregroundMark x1="50000" y1="38000" x2="51750" y2="36917"/>
                        <a14:foregroundMark x1="56688" y1="24917" x2="57250" y2="25333"/>
                        <a14:foregroundMark x1="63875" y1="33833" x2="65625" y2="51500"/>
                        <a14:foregroundMark x1="50563" y1="60417" x2="50563" y2="62333"/>
                        <a14:foregroundMark x1="24563" y1="59667" x2="25438" y2="60750"/>
                        <a14:foregroundMark x1="24875" y1="69250" x2="24000" y2="67750"/>
                        <a14:foregroundMark x1="45688" y1="79667" x2="45375" y2="81583"/>
                        <a14:foregroundMark x1="66188" y1="59250" x2="66188" y2="58833"/>
                        <a14:foregroundMark x1="50875" y1="41083" x2="51750" y2="43417"/>
                        <a14:foregroundMark x1="57500" y1="43083" x2="57500" y2="43417"/>
                        <a14:foregroundMark x1="52312" y1="49583" x2="52312" y2="50750"/>
                        <a14:foregroundMark x1="56688" y1="48417" x2="56938" y2="4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765" y="71911"/>
            <a:ext cx="2960914" cy="2220685"/>
          </a:xfrm>
          <a:prstGeom prst="rect">
            <a:avLst/>
          </a:prstGeo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9C760661-CE25-4F69-A13D-9F886FCD0278}"/>
              </a:ext>
            </a:extLst>
          </p:cNvPr>
          <p:cNvSpPr/>
          <p:nvPr/>
        </p:nvSpPr>
        <p:spPr>
          <a:xfrm>
            <a:off x="1685354" y="530333"/>
            <a:ext cx="5057191" cy="1184059"/>
          </a:xfrm>
          <a:custGeom>
            <a:avLst/>
            <a:gdLst>
              <a:gd name="connsiteX0" fmla="*/ 0 w 6121830"/>
              <a:gd name="connsiteY0" fmla="*/ 291891 h 1751308"/>
              <a:gd name="connsiteX1" fmla="*/ 291891 w 6121830"/>
              <a:gd name="connsiteY1" fmla="*/ 0 h 1751308"/>
              <a:gd name="connsiteX2" fmla="*/ 1020305 w 6121830"/>
              <a:gd name="connsiteY2" fmla="*/ 0 h 1751308"/>
              <a:gd name="connsiteX3" fmla="*/ 1020305 w 6121830"/>
              <a:gd name="connsiteY3" fmla="*/ 0 h 1751308"/>
              <a:gd name="connsiteX4" fmla="*/ 2550763 w 6121830"/>
              <a:gd name="connsiteY4" fmla="*/ 0 h 1751308"/>
              <a:gd name="connsiteX5" fmla="*/ 5829939 w 6121830"/>
              <a:gd name="connsiteY5" fmla="*/ 0 h 1751308"/>
              <a:gd name="connsiteX6" fmla="*/ 6121830 w 6121830"/>
              <a:gd name="connsiteY6" fmla="*/ 291891 h 1751308"/>
              <a:gd name="connsiteX7" fmla="*/ 6121830 w 6121830"/>
              <a:gd name="connsiteY7" fmla="*/ 1021596 h 1751308"/>
              <a:gd name="connsiteX8" fmla="*/ 6121830 w 6121830"/>
              <a:gd name="connsiteY8" fmla="*/ 1021596 h 1751308"/>
              <a:gd name="connsiteX9" fmla="*/ 6121830 w 6121830"/>
              <a:gd name="connsiteY9" fmla="*/ 1459423 h 1751308"/>
              <a:gd name="connsiteX10" fmla="*/ 6121830 w 6121830"/>
              <a:gd name="connsiteY10" fmla="*/ 1459417 h 1751308"/>
              <a:gd name="connsiteX11" fmla="*/ 5829939 w 6121830"/>
              <a:gd name="connsiteY11" fmla="*/ 1751308 h 1751308"/>
              <a:gd name="connsiteX12" fmla="*/ 2550763 w 6121830"/>
              <a:gd name="connsiteY12" fmla="*/ 1751308 h 1751308"/>
              <a:gd name="connsiteX13" fmla="*/ 1020305 w 6121830"/>
              <a:gd name="connsiteY13" fmla="*/ 1751308 h 1751308"/>
              <a:gd name="connsiteX14" fmla="*/ 1020305 w 6121830"/>
              <a:gd name="connsiteY14" fmla="*/ 1751308 h 1751308"/>
              <a:gd name="connsiteX15" fmla="*/ 291891 w 6121830"/>
              <a:gd name="connsiteY15" fmla="*/ 1751308 h 1751308"/>
              <a:gd name="connsiteX16" fmla="*/ 0 w 6121830"/>
              <a:gd name="connsiteY16" fmla="*/ 1459417 h 1751308"/>
              <a:gd name="connsiteX17" fmla="*/ 0 w 6121830"/>
              <a:gd name="connsiteY17" fmla="*/ 1459423 h 1751308"/>
              <a:gd name="connsiteX18" fmla="*/ -818183 w 6121830"/>
              <a:gd name="connsiteY18" fmla="*/ 993832 h 1751308"/>
              <a:gd name="connsiteX19" fmla="*/ 0 w 6121830"/>
              <a:gd name="connsiteY19" fmla="*/ 1021596 h 1751308"/>
              <a:gd name="connsiteX20" fmla="*/ 0 w 6121830"/>
              <a:gd name="connsiteY20" fmla="*/ 291891 h 1751308"/>
              <a:gd name="connsiteX0" fmla="*/ 818183 w 6940013"/>
              <a:gd name="connsiteY0" fmla="*/ 291891 h 1751308"/>
              <a:gd name="connsiteX1" fmla="*/ 1110074 w 6940013"/>
              <a:gd name="connsiteY1" fmla="*/ 0 h 1751308"/>
              <a:gd name="connsiteX2" fmla="*/ 1838488 w 6940013"/>
              <a:gd name="connsiteY2" fmla="*/ 0 h 1751308"/>
              <a:gd name="connsiteX3" fmla="*/ 1838488 w 6940013"/>
              <a:gd name="connsiteY3" fmla="*/ 0 h 1751308"/>
              <a:gd name="connsiteX4" fmla="*/ 3368946 w 6940013"/>
              <a:gd name="connsiteY4" fmla="*/ 0 h 1751308"/>
              <a:gd name="connsiteX5" fmla="*/ 6648122 w 6940013"/>
              <a:gd name="connsiteY5" fmla="*/ 0 h 1751308"/>
              <a:gd name="connsiteX6" fmla="*/ 6940013 w 6940013"/>
              <a:gd name="connsiteY6" fmla="*/ 291891 h 1751308"/>
              <a:gd name="connsiteX7" fmla="*/ 6940013 w 6940013"/>
              <a:gd name="connsiteY7" fmla="*/ 1021596 h 1751308"/>
              <a:gd name="connsiteX8" fmla="*/ 6940013 w 6940013"/>
              <a:gd name="connsiteY8" fmla="*/ 1021596 h 1751308"/>
              <a:gd name="connsiteX9" fmla="*/ 6940013 w 6940013"/>
              <a:gd name="connsiteY9" fmla="*/ 1459423 h 1751308"/>
              <a:gd name="connsiteX10" fmla="*/ 6940013 w 6940013"/>
              <a:gd name="connsiteY10" fmla="*/ 1459417 h 1751308"/>
              <a:gd name="connsiteX11" fmla="*/ 6648122 w 6940013"/>
              <a:gd name="connsiteY11" fmla="*/ 1751308 h 1751308"/>
              <a:gd name="connsiteX12" fmla="*/ 3368946 w 6940013"/>
              <a:gd name="connsiteY12" fmla="*/ 1751308 h 1751308"/>
              <a:gd name="connsiteX13" fmla="*/ 1838488 w 6940013"/>
              <a:gd name="connsiteY13" fmla="*/ 1751308 h 1751308"/>
              <a:gd name="connsiteX14" fmla="*/ 1838488 w 6940013"/>
              <a:gd name="connsiteY14" fmla="*/ 1751308 h 1751308"/>
              <a:gd name="connsiteX15" fmla="*/ 1110074 w 6940013"/>
              <a:gd name="connsiteY15" fmla="*/ 1751308 h 1751308"/>
              <a:gd name="connsiteX16" fmla="*/ 818183 w 6940013"/>
              <a:gd name="connsiteY16" fmla="*/ 1459417 h 1751308"/>
              <a:gd name="connsiteX17" fmla="*/ 818183 w 6940013"/>
              <a:gd name="connsiteY17" fmla="*/ 1288942 h 1751308"/>
              <a:gd name="connsiteX18" fmla="*/ 0 w 6940013"/>
              <a:gd name="connsiteY18" fmla="*/ 993832 h 1751308"/>
              <a:gd name="connsiteX19" fmla="*/ 818183 w 6940013"/>
              <a:gd name="connsiteY19" fmla="*/ 1021596 h 1751308"/>
              <a:gd name="connsiteX20" fmla="*/ 818183 w 6940013"/>
              <a:gd name="connsiteY20" fmla="*/ 291891 h 175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940013" h="1751308">
                <a:moveTo>
                  <a:pt x="818183" y="291891"/>
                </a:moveTo>
                <a:cubicBezTo>
                  <a:pt x="818183" y="130684"/>
                  <a:pt x="948867" y="0"/>
                  <a:pt x="1110074" y="0"/>
                </a:cubicBezTo>
                <a:lnTo>
                  <a:pt x="1838488" y="0"/>
                </a:lnTo>
                <a:lnTo>
                  <a:pt x="1838488" y="0"/>
                </a:lnTo>
                <a:lnTo>
                  <a:pt x="3368946" y="0"/>
                </a:lnTo>
                <a:lnTo>
                  <a:pt x="6648122" y="0"/>
                </a:lnTo>
                <a:cubicBezTo>
                  <a:pt x="6809329" y="0"/>
                  <a:pt x="6940013" y="130684"/>
                  <a:pt x="6940013" y="291891"/>
                </a:cubicBezTo>
                <a:lnTo>
                  <a:pt x="6940013" y="1021596"/>
                </a:lnTo>
                <a:lnTo>
                  <a:pt x="6940013" y="1021596"/>
                </a:lnTo>
                <a:lnTo>
                  <a:pt x="6940013" y="1459423"/>
                </a:lnTo>
                <a:lnTo>
                  <a:pt x="6940013" y="1459417"/>
                </a:lnTo>
                <a:cubicBezTo>
                  <a:pt x="6940013" y="1620624"/>
                  <a:pt x="6809329" y="1751308"/>
                  <a:pt x="6648122" y="1751308"/>
                </a:cubicBezTo>
                <a:lnTo>
                  <a:pt x="3368946" y="1751308"/>
                </a:lnTo>
                <a:lnTo>
                  <a:pt x="1838488" y="1751308"/>
                </a:lnTo>
                <a:lnTo>
                  <a:pt x="1838488" y="1751308"/>
                </a:lnTo>
                <a:lnTo>
                  <a:pt x="1110074" y="1751308"/>
                </a:lnTo>
                <a:cubicBezTo>
                  <a:pt x="948867" y="1751308"/>
                  <a:pt x="818183" y="1620624"/>
                  <a:pt x="818183" y="1459417"/>
                </a:cubicBezTo>
                <a:lnTo>
                  <a:pt x="818183" y="1288942"/>
                </a:lnTo>
                <a:lnTo>
                  <a:pt x="0" y="993832"/>
                </a:lnTo>
                <a:lnTo>
                  <a:pt x="818183" y="1021596"/>
                </a:lnTo>
                <a:lnTo>
                  <a:pt x="818183" y="291891"/>
                </a:lnTo>
                <a:close/>
              </a:path>
            </a:pathLst>
          </a:custGeom>
          <a:pattFill prst="pct20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35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</a:t>
            </a: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インスタでよく見る投稿の作り方を教えます。</a:t>
            </a:r>
            <a:endParaRPr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これを見たらすぐに作れるように</a:t>
            </a:r>
            <a:endParaRPr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ポイントをまとめてみました</a:t>
            </a:r>
            <a:endParaRPr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434390-7D4F-4D26-9D19-0E31E4EC6246}"/>
              </a:ext>
            </a:extLst>
          </p:cNvPr>
          <p:cNvSpPr/>
          <p:nvPr/>
        </p:nvSpPr>
        <p:spPr>
          <a:xfrm>
            <a:off x="475861" y="2315902"/>
            <a:ext cx="5953513" cy="4276725"/>
          </a:xfrm>
          <a:prstGeom prst="rect">
            <a:avLst/>
          </a:prstGeom>
          <a:solidFill>
            <a:schemeClr val="accent5">
              <a:lumMod val="20000"/>
              <a:lumOff val="80000"/>
              <a:alpha val="54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D0F7A1A7-0737-44ED-B721-336F93FACE70}"/>
              </a:ext>
            </a:extLst>
          </p:cNvPr>
          <p:cNvSpPr/>
          <p:nvPr/>
        </p:nvSpPr>
        <p:spPr>
          <a:xfrm rot="16200000" flipH="1">
            <a:off x="3042967" y="627309"/>
            <a:ext cx="772067" cy="4646644"/>
          </a:xfrm>
          <a:custGeom>
            <a:avLst/>
            <a:gdLst>
              <a:gd name="connsiteX0" fmla="*/ 1 w 814439"/>
              <a:gd name="connsiteY0" fmla="*/ 0 h 3079103"/>
              <a:gd name="connsiteX1" fmla="*/ 2 w 814439"/>
              <a:gd name="connsiteY1" fmla="*/ 1 h 3079103"/>
              <a:gd name="connsiteX2" fmla="*/ 814438 w 814439"/>
              <a:gd name="connsiteY2" fmla="*/ 0 h 3079103"/>
              <a:gd name="connsiteX3" fmla="*/ 814439 w 814439"/>
              <a:gd name="connsiteY3" fmla="*/ 0 h 3079103"/>
              <a:gd name="connsiteX4" fmla="*/ 0 w 814439"/>
              <a:gd name="connsiteY4" fmla="*/ 1 h 3079103"/>
              <a:gd name="connsiteX5" fmla="*/ 1 w 814439"/>
              <a:gd name="connsiteY5" fmla="*/ 3079103 h 3079103"/>
              <a:gd name="connsiteX6" fmla="*/ 1 w 814439"/>
              <a:gd name="connsiteY6" fmla="*/ 3079103 h 3079103"/>
              <a:gd name="connsiteX7" fmla="*/ 407219 w 814439"/>
              <a:gd name="connsiteY7" fmla="*/ 2765434 h 3079103"/>
              <a:gd name="connsiteX8" fmla="*/ 814437 w 814439"/>
              <a:gd name="connsiteY8" fmla="*/ 3079103 h 3079103"/>
              <a:gd name="connsiteX9" fmla="*/ 814439 w 814439"/>
              <a:gd name="connsiteY9" fmla="*/ 3079103 h 3079103"/>
              <a:gd name="connsiteX10" fmla="*/ 814438 w 814439"/>
              <a:gd name="connsiteY10" fmla="*/ 0 h 3079103"/>
              <a:gd name="connsiteX11" fmla="*/ 814438 w 814439"/>
              <a:gd name="connsiteY11" fmla="*/ 0 h 3079103"/>
              <a:gd name="connsiteX12" fmla="*/ 407220 w 814439"/>
              <a:gd name="connsiteY12" fmla="*/ 313669 h 3079103"/>
              <a:gd name="connsiteX13" fmla="*/ 2 w 814439"/>
              <a:gd name="connsiteY13" fmla="*/ 1 h 3079103"/>
              <a:gd name="connsiteX14" fmla="*/ 0 w 814439"/>
              <a:gd name="connsiteY14" fmla="*/ 3079103 h 3079103"/>
              <a:gd name="connsiteX15" fmla="*/ 814438 w 814439"/>
              <a:gd name="connsiteY15" fmla="*/ 3079103 h 3079103"/>
              <a:gd name="connsiteX16" fmla="*/ 814437 w 814439"/>
              <a:gd name="connsiteY16" fmla="*/ 3079103 h 3079103"/>
              <a:gd name="connsiteX17" fmla="*/ 1 w 814439"/>
              <a:gd name="connsiteY17" fmla="*/ 3079103 h 307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4439" h="3079103">
                <a:moveTo>
                  <a:pt x="1" y="0"/>
                </a:moveTo>
                <a:lnTo>
                  <a:pt x="2" y="1"/>
                </a:lnTo>
                <a:lnTo>
                  <a:pt x="814438" y="0"/>
                </a:lnTo>
                <a:lnTo>
                  <a:pt x="814439" y="0"/>
                </a:lnTo>
                <a:close/>
                <a:moveTo>
                  <a:pt x="0" y="1"/>
                </a:moveTo>
                <a:lnTo>
                  <a:pt x="1" y="3079103"/>
                </a:lnTo>
                <a:lnTo>
                  <a:pt x="1" y="3079103"/>
                </a:lnTo>
                <a:lnTo>
                  <a:pt x="407219" y="2765434"/>
                </a:lnTo>
                <a:lnTo>
                  <a:pt x="814437" y="3079103"/>
                </a:lnTo>
                <a:lnTo>
                  <a:pt x="814439" y="3079103"/>
                </a:lnTo>
                <a:lnTo>
                  <a:pt x="814438" y="0"/>
                </a:lnTo>
                <a:lnTo>
                  <a:pt x="814438" y="0"/>
                </a:lnTo>
                <a:lnTo>
                  <a:pt x="407220" y="313669"/>
                </a:lnTo>
                <a:lnTo>
                  <a:pt x="2" y="1"/>
                </a:lnTo>
                <a:close/>
                <a:moveTo>
                  <a:pt x="0" y="3079103"/>
                </a:moveTo>
                <a:lnTo>
                  <a:pt x="814438" y="3079103"/>
                </a:lnTo>
                <a:lnTo>
                  <a:pt x="814437" y="3079103"/>
                </a:lnTo>
                <a:lnTo>
                  <a:pt x="1" y="3079103"/>
                </a:lnTo>
                <a:close/>
              </a:path>
            </a:pathLst>
          </a:custGeom>
          <a:pattFill prst="pct50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rtlCol="0" anchor="ctr">
            <a:noAutofit/>
          </a:bodyPr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源ノ角ゴシック" panose="020B0800000000000000" pitchFamily="34" charset="-128"/>
                <a:ea typeface="源ノ角ゴシック" panose="020B0800000000000000" pitchFamily="34" charset="-128"/>
              </a:rPr>
              <a:t>投稿の作り方　目次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C281E66B-7597-489A-907A-FF392AECED2A}"/>
              </a:ext>
            </a:extLst>
          </p:cNvPr>
          <p:cNvSpPr/>
          <p:nvPr/>
        </p:nvSpPr>
        <p:spPr>
          <a:xfrm>
            <a:off x="642864" y="3490254"/>
            <a:ext cx="607656" cy="589855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93F263-918C-45DA-9DC2-7682EC73CBB4}"/>
              </a:ext>
            </a:extLst>
          </p:cNvPr>
          <p:cNvSpPr txBox="1"/>
          <p:nvPr/>
        </p:nvSpPr>
        <p:spPr>
          <a:xfrm>
            <a:off x="1418253" y="3623378"/>
            <a:ext cx="417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源ノ角ゴシック" panose="020B0800000000000000" pitchFamily="34" charset="-128"/>
                <a:ea typeface="源ノ角ゴシック" panose="020B0800000000000000" pitchFamily="34" charset="-128"/>
              </a:rPr>
              <a:t>インスタの投稿は写真だけじゃない！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0AF942C2-E789-41F3-ADC1-D3467F9A6586}"/>
              </a:ext>
            </a:extLst>
          </p:cNvPr>
          <p:cNvSpPr/>
          <p:nvPr/>
        </p:nvSpPr>
        <p:spPr>
          <a:xfrm>
            <a:off x="642864" y="4213920"/>
            <a:ext cx="607656" cy="589855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82869D9-94A2-49EF-A9D3-6F6317EDD706}"/>
              </a:ext>
            </a:extLst>
          </p:cNvPr>
          <p:cNvSpPr txBox="1"/>
          <p:nvPr/>
        </p:nvSpPr>
        <p:spPr>
          <a:xfrm>
            <a:off x="1418253" y="4347044"/>
            <a:ext cx="417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源ノ角ゴシック" panose="020B0800000000000000" pitchFamily="34" charset="-128"/>
                <a:ea typeface="源ノ角ゴシック" panose="020B0800000000000000" pitchFamily="34" charset="-128"/>
              </a:rPr>
              <a:t>アプリ・パワーポイントで作る！</a:t>
            </a: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4FE7189B-78F3-4DFB-90B4-E4017DC66CE3}"/>
              </a:ext>
            </a:extLst>
          </p:cNvPr>
          <p:cNvSpPr/>
          <p:nvPr/>
        </p:nvSpPr>
        <p:spPr>
          <a:xfrm>
            <a:off x="642864" y="4941572"/>
            <a:ext cx="607656" cy="589855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355B6BA-E536-4B01-B271-912FACDB4C72}"/>
              </a:ext>
            </a:extLst>
          </p:cNvPr>
          <p:cNvSpPr txBox="1"/>
          <p:nvPr/>
        </p:nvSpPr>
        <p:spPr>
          <a:xfrm>
            <a:off x="1418253" y="5074696"/>
            <a:ext cx="417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源ノ角ゴシック" panose="020B0800000000000000" pitchFamily="34" charset="-128"/>
                <a:ea typeface="源ノ角ゴシック" panose="020B0800000000000000" pitchFamily="34" charset="-128"/>
              </a:rPr>
              <a:t>パワポを使ってどうやって作るの？</a:t>
            </a: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B67CEF24-0EC2-4534-A85E-CEF8936E3D1D}"/>
              </a:ext>
            </a:extLst>
          </p:cNvPr>
          <p:cNvSpPr/>
          <p:nvPr/>
        </p:nvSpPr>
        <p:spPr>
          <a:xfrm>
            <a:off x="642864" y="5669224"/>
            <a:ext cx="607656" cy="589855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2F7AEEA-DB3E-4BC6-BE89-F3D4CDFFF9A8}"/>
              </a:ext>
            </a:extLst>
          </p:cNvPr>
          <p:cNvSpPr txBox="1"/>
          <p:nvPr/>
        </p:nvSpPr>
        <p:spPr>
          <a:xfrm>
            <a:off x="1418252" y="5802348"/>
            <a:ext cx="4796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源ノ角ゴシック" panose="020B0800000000000000" pitchFamily="34" charset="-128"/>
                <a:ea typeface="源ノ角ゴシック" panose="020B0800000000000000" pitchFamily="34" charset="-128"/>
              </a:rPr>
              <a:t>作ったスライドをインスタに載せる方法は？</a:t>
            </a:r>
          </a:p>
        </p:txBody>
      </p:sp>
    </p:spTree>
    <p:extLst>
      <p:ext uri="{BB962C8B-B14F-4D97-AF65-F5344CB8AC3E}">
        <p14:creationId xmlns:p14="http://schemas.microsoft.com/office/powerpoint/2010/main" val="18511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E45794-8916-41C8-8349-F5A720DCF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6729EF-D143-4DFC-9EEA-C1E87663C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4233F1F-DF86-4D53-8754-8CE9730B7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297" cy="342929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44FBEB7-0894-45F6-866D-ACECB5508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703" y="0"/>
            <a:ext cx="3429297" cy="342929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3F6AA9C-3919-4C09-8224-9525BD9EA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6" y="3432639"/>
            <a:ext cx="3429297" cy="3429297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5EF7A43-82C9-4B23-ABF8-9668C6E40A73}"/>
              </a:ext>
            </a:extLst>
          </p:cNvPr>
          <p:cNvSpPr/>
          <p:nvPr/>
        </p:nvSpPr>
        <p:spPr>
          <a:xfrm>
            <a:off x="2959109" y="2936441"/>
            <a:ext cx="471487" cy="49226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13</a:t>
            </a:r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246E016-6CBF-4AD4-9F1E-A1CFD6DE1DA4}"/>
              </a:ext>
            </a:extLst>
          </p:cNvPr>
          <p:cNvSpPr/>
          <p:nvPr/>
        </p:nvSpPr>
        <p:spPr>
          <a:xfrm>
            <a:off x="3428999" y="2935847"/>
            <a:ext cx="475941" cy="49315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ea typeface="HGPｺﾞｼｯｸM" panose="020B0600000000000000" pitchFamily="50" charset="-128"/>
                <a:cs typeface="Arial" panose="020B0604020202020204" pitchFamily="34" charset="0"/>
              </a:rPr>
              <a:t>14</a:t>
            </a:r>
            <a:endParaRPr kumimoji="1" lang="ja-JP" altLang="en-US" dirty="0">
              <a:ea typeface="HGPｺﾞｼｯｸM" panose="020B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DB39DA4-8AE9-4B3E-979C-DA79499F8EAC}"/>
              </a:ext>
            </a:extLst>
          </p:cNvPr>
          <p:cNvSpPr/>
          <p:nvPr/>
        </p:nvSpPr>
        <p:spPr>
          <a:xfrm>
            <a:off x="2959109" y="3402588"/>
            <a:ext cx="467998" cy="47890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ea typeface="HGPｺﾞｼｯｸM" panose="020B0600000000000000" pitchFamily="50" charset="-128"/>
                <a:cs typeface="Arial" panose="020B0604020202020204" pitchFamily="34" charset="0"/>
              </a:rPr>
              <a:t>15</a:t>
            </a:r>
            <a:endParaRPr kumimoji="1" lang="ja-JP" altLang="en-US" dirty="0">
              <a:ea typeface="HGPｺﾞｼｯｸM" panose="020B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12" name="コンテンツ プレースホルダー 3">
            <a:extLst>
              <a:ext uri="{FF2B5EF4-FFF2-40B4-BE49-F238E27FC236}">
                <a16:creationId xmlns:a16="http://schemas.microsoft.com/office/drawing/2014/main" id="{D5916A34-F2F7-4219-958D-14FC3F29A9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3" t="29120" r="26426" b="56750"/>
          <a:stretch/>
        </p:blipFill>
        <p:spPr>
          <a:xfrm rot="11622266">
            <a:off x="94388" y="1867103"/>
            <a:ext cx="2287044" cy="1501482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942C7FE-8E64-40AA-B913-9A7BA31ECDA5}"/>
              </a:ext>
            </a:extLst>
          </p:cNvPr>
          <p:cNvSpPr txBox="1"/>
          <p:nvPr/>
        </p:nvSpPr>
        <p:spPr>
          <a:xfrm rot="346351">
            <a:off x="358524" y="2424501"/>
            <a:ext cx="1831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仕事メモ書き" panose="02000600000000000000" pitchFamily="2" charset="-128"/>
                <a:ea typeface="仕事メモ書き" panose="02000600000000000000" pitchFamily="2" charset="-128"/>
              </a:rPr>
              <a:t>①のスライドをコピーして</a:t>
            </a:r>
            <a:endParaRPr kumimoji="1"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仕事メモ書き" panose="02000600000000000000" pitchFamily="2" charset="-128"/>
              <a:ea typeface="仕事メモ書き" panose="02000600000000000000" pitchFamily="2" charset="-128"/>
            </a:endParaRPr>
          </a:p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仕事メモ書き" panose="02000600000000000000" pitchFamily="2" charset="-128"/>
                <a:ea typeface="仕事メモ書き" panose="02000600000000000000" pitchFamily="2" charset="-128"/>
              </a:rPr>
              <a:t> 活用する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56548B72-0D29-4FE1-A996-086F788DD4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5503" y="3450544"/>
            <a:ext cx="3429297" cy="3429297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94AEC80-141C-498B-952A-6585E8C097C9}"/>
              </a:ext>
            </a:extLst>
          </p:cNvPr>
          <p:cNvSpPr/>
          <p:nvPr/>
        </p:nvSpPr>
        <p:spPr>
          <a:xfrm>
            <a:off x="3433453" y="3415944"/>
            <a:ext cx="471487" cy="46555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ea typeface="HGPｺﾞｼｯｸM" panose="020B0600000000000000" pitchFamily="50" charset="-128"/>
                <a:cs typeface="Arial" panose="020B0604020202020204" pitchFamily="34" charset="0"/>
              </a:rPr>
              <a:t>16</a:t>
            </a:r>
            <a:endParaRPr kumimoji="1" lang="ja-JP" altLang="en-US" dirty="0">
              <a:ea typeface="HGPｺﾞｼｯｸM" panose="020B06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3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E28998B8-FF07-454F-9EED-F3E2C7D525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30"/>
            <a:ext cx="6858000" cy="689983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434390-7D4F-4D26-9D19-0E31E4EC6246}"/>
              </a:ext>
            </a:extLst>
          </p:cNvPr>
          <p:cNvSpPr/>
          <p:nvPr/>
        </p:nvSpPr>
        <p:spPr>
          <a:xfrm>
            <a:off x="452243" y="2064878"/>
            <a:ext cx="5953513" cy="4604656"/>
          </a:xfrm>
          <a:prstGeom prst="rect">
            <a:avLst/>
          </a:prstGeom>
          <a:solidFill>
            <a:schemeClr val="accent5">
              <a:lumMod val="20000"/>
              <a:lumOff val="80000"/>
              <a:alpha val="54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インスタと言えば、写真を投稿するものだという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イメージをもっている人も多くいるのではないで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しょうか？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実は、最近の投稿をみると写真以外をアップして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いるユーザーが多くいるんです。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50000"/>
              </a:lnSpc>
            </a:pPr>
            <a:endParaRPr lang="en-US" altLang="ja-JP" sz="2000" dirty="0"/>
          </a:p>
          <a:p>
            <a:pPr>
              <a:lnSpc>
                <a:spcPct val="150000"/>
              </a:lnSpc>
            </a:pPr>
            <a:r>
              <a:rPr lang="ja-JP" altLang="en-US" sz="2000" dirty="0"/>
              <a:t>　　≫</a:t>
            </a:r>
            <a:r>
              <a:rPr lang="ja-JP" altLang="en-US" sz="2000" b="1" dirty="0"/>
              <a:t>写真に文字を入れた投稿</a:t>
            </a:r>
            <a:endParaRPr lang="en-US" altLang="ja-JP" sz="2000" b="1" dirty="0"/>
          </a:p>
          <a:p>
            <a:pPr>
              <a:lnSpc>
                <a:spcPct val="150000"/>
              </a:lnSpc>
            </a:pPr>
            <a:r>
              <a:rPr lang="ja-JP" altLang="en-US" sz="2000" dirty="0"/>
              <a:t>　　≫</a:t>
            </a:r>
            <a:r>
              <a:rPr lang="ja-JP" altLang="en-US" sz="2000" b="1" dirty="0"/>
              <a:t>文字だけの投稿</a:t>
            </a:r>
            <a:endParaRPr lang="en-US" altLang="ja-JP" sz="2000" b="1" dirty="0"/>
          </a:p>
          <a:p>
            <a:pPr>
              <a:lnSpc>
                <a:spcPct val="150000"/>
              </a:lnSpc>
            </a:pPr>
            <a:endParaRPr lang="ja-JP" altLang="en-US" sz="2000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C281E66B-7597-489A-907A-FF392AECED2A}"/>
              </a:ext>
            </a:extLst>
          </p:cNvPr>
          <p:cNvSpPr/>
          <p:nvPr/>
        </p:nvSpPr>
        <p:spPr>
          <a:xfrm>
            <a:off x="317196" y="188466"/>
            <a:ext cx="715540" cy="640959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/>
              <a:t>1</a:t>
            </a:r>
            <a:endParaRPr kumimoji="1" lang="ja-JP" altLang="en-US" sz="28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93F263-918C-45DA-9DC2-7682EC73CBB4}"/>
              </a:ext>
            </a:extLst>
          </p:cNvPr>
          <p:cNvSpPr txBox="1"/>
          <p:nvPr/>
        </p:nvSpPr>
        <p:spPr>
          <a:xfrm>
            <a:off x="1032736" y="253779"/>
            <a:ext cx="6296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源ノ角ゴシック" panose="020B0800000000000000" pitchFamily="34" charset="-128"/>
                <a:ea typeface="源ノ角ゴシック" panose="020B0800000000000000" pitchFamily="34" charset="-128"/>
              </a:rPr>
              <a:t>インスタの投稿は</a:t>
            </a:r>
            <a:endParaRPr kumimoji="1" lang="en-US" altLang="ja-JP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源ノ角ゴシック" panose="020B0800000000000000" pitchFamily="34" charset="-128"/>
              <a:ea typeface="源ノ角ゴシック" panose="020B0800000000000000" pitchFamily="34" charset="-128"/>
            </a:endParaRPr>
          </a:p>
          <a:p>
            <a:r>
              <a:rPr kumimoji="1" lang="ja-JP" altLang="en-US" sz="28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源ノ角ゴシック" panose="020B0800000000000000" pitchFamily="34" charset="-128"/>
                <a:ea typeface="源ノ角ゴシック" panose="020B0800000000000000" pitchFamily="34" charset="-128"/>
              </a:rPr>
              <a:t>　　　　　写真だけじゃない！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0DA6B616-F323-47E2-A7E7-C6043BC53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125" y1="20000" x2="54875" y2="20750"/>
                        <a14:foregroundMark x1="50000" y1="38000" x2="51750" y2="36917"/>
                        <a14:foregroundMark x1="56688" y1="24917" x2="57250" y2="25333"/>
                        <a14:foregroundMark x1="63875" y1="33833" x2="65625" y2="51500"/>
                        <a14:foregroundMark x1="50563" y1="60417" x2="50563" y2="62333"/>
                        <a14:foregroundMark x1="24563" y1="59667" x2="25438" y2="60750"/>
                        <a14:foregroundMark x1="24875" y1="69250" x2="24000" y2="67750"/>
                        <a14:foregroundMark x1="45688" y1="79667" x2="45375" y2="81583"/>
                        <a14:foregroundMark x1="66188" y1="59250" x2="66188" y2="58833"/>
                        <a14:foregroundMark x1="50875" y1="41083" x2="51750" y2="43417"/>
                        <a14:foregroundMark x1="57500" y1="43083" x2="57500" y2="43417"/>
                        <a14:foregroundMark x1="52312" y1="49583" x2="52312" y2="50750"/>
                        <a14:foregroundMark x1="56688" y1="48417" x2="56938" y2="4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033" y="4385099"/>
            <a:ext cx="3601434" cy="2701075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90CE8CA-2605-4D15-9B36-DC96E95C02B6}"/>
              </a:ext>
            </a:extLst>
          </p:cNvPr>
          <p:cNvSpPr/>
          <p:nvPr/>
        </p:nvSpPr>
        <p:spPr>
          <a:xfrm>
            <a:off x="815172" y="5039442"/>
            <a:ext cx="3685592" cy="1060856"/>
          </a:xfrm>
          <a:prstGeom prst="rect">
            <a:avLst/>
          </a:prstGeom>
          <a:solidFill>
            <a:schemeClr val="accent4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BB60131-D3FE-4DCA-9DAB-DC03599242FE}"/>
              </a:ext>
            </a:extLst>
          </p:cNvPr>
          <p:cNvSpPr txBox="1"/>
          <p:nvPr/>
        </p:nvSpPr>
        <p:spPr>
          <a:xfrm>
            <a:off x="475861" y="1520890"/>
            <a:ext cx="247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源ノ角ゴシック" panose="020B0800000000000000" pitchFamily="34" charset="-128"/>
                <a:ea typeface="源ノ角ゴシック" panose="020B0800000000000000" pitchFamily="34" charset="-128"/>
              </a:rPr>
              <a:t>インスタの投稿の特徴</a:t>
            </a:r>
          </a:p>
        </p:txBody>
      </p:sp>
    </p:spTree>
    <p:extLst>
      <p:ext uri="{BB962C8B-B14F-4D97-AF65-F5344CB8AC3E}">
        <p14:creationId xmlns:p14="http://schemas.microsoft.com/office/powerpoint/2010/main" val="407333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E28998B8-FF07-454F-9EED-F3E2C7D525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30"/>
            <a:ext cx="6858000" cy="689983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434390-7D4F-4D26-9D19-0E31E4EC6246}"/>
              </a:ext>
            </a:extLst>
          </p:cNvPr>
          <p:cNvSpPr/>
          <p:nvPr/>
        </p:nvSpPr>
        <p:spPr>
          <a:xfrm>
            <a:off x="452243" y="2064878"/>
            <a:ext cx="5953513" cy="4604656"/>
          </a:xfrm>
          <a:prstGeom prst="rect">
            <a:avLst/>
          </a:prstGeom>
          <a:solidFill>
            <a:schemeClr val="accent5">
              <a:lumMod val="20000"/>
              <a:lumOff val="80000"/>
              <a:alpha val="54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インスタの投稿を作るならこの</a:t>
            </a:r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つ！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50000"/>
              </a:lnSpc>
            </a:pP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50000"/>
              </a:lnSpc>
            </a:pP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50000"/>
              </a:lnSpc>
            </a:pPr>
            <a:endParaRPr lang="en-US" altLang="ja-JP" sz="2000" dirty="0"/>
          </a:p>
          <a:p>
            <a:pPr>
              <a:lnSpc>
                <a:spcPct val="150000"/>
              </a:lnSpc>
            </a:pPr>
            <a:endParaRPr lang="en-US" altLang="ja-JP" sz="2000" dirty="0"/>
          </a:p>
          <a:p>
            <a:pPr>
              <a:lnSpc>
                <a:spcPct val="150000"/>
              </a:lnSpc>
            </a:pPr>
            <a:r>
              <a:rPr lang="ja-JP" altLang="en-US" sz="2000" dirty="0"/>
              <a:t>           </a:t>
            </a:r>
            <a:r>
              <a:rPr lang="ja-JP" altLang="en-US" sz="2000" dirty="0">
                <a:solidFill>
                  <a:schemeClr val="accent3">
                    <a:lumMod val="50000"/>
                  </a:schemeClr>
                </a:solidFill>
              </a:rPr>
              <a:t>● </a:t>
            </a:r>
            <a:r>
              <a:rPr lang="en-US" altLang="ja-JP" sz="2000" dirty="0" err="1">
                <a:latin typeface="Arial Black" panose="020B0A04020102020204" pitchFamily="34" charset="0"/>
              </a:rPr>
              <a:t>Phonto</a:t>
            </a:r>
            <a:r>
              <a:rPr lang="en-US" altLang="ja-JP" sz="2000" dirty="0">
                <a:latin typeface="Arial Black" panose="020B0A04020102020204" pitchFamily="34" charset="0"/>
              </a:rPr>
              <a:t>        </a:t>
            </a:r>
            <a:r>
              <a:rPr lang="ja-JP" altLang="en-US" sz="2000" dirty="0">
                <a:latin typeface="Arial Black" panose="020B0A04020102020204" pitchFamily="34" charset="0"/>
              </a:rPr>
              <a:t>　　</a:t>
            </a:r>
            <a:r>
              <a:rPr lang="ja-JP" altLang="en-US" sz="2000" dirty="0">
                <a:solidFill>
                  <a:schemeClr val="accent3">
                    <a:lumMod val="50000"/>
                  </a:schemeClr>
                </a:solidFill>
              </a:rPr>
              <a:t> ● </a:t>
            </a:r>
            <a:r>
              <a:rPr lang="en-US" altLang="ja-JP" sz="2000" dirty="0" err="1">
                <a:latin typeface="Arial Black" panose="020B0A04020102020204" pitchFamily="34" charset="0"/>
              </a:rPr>
              <a:t>Powerpoint</a:t>
            </a:r>
            <a:endParaRPr lang="en-US" altLang="ja-JP" sz="2000" dirty="0"/>
          </a:p>
          <a:p>
            <a:pPr>
              <a:lnSpc>
                <a:spcPct val="150000"/>
              </a:lnSpc>
            </a:pPr>
            <a:endParaRPr lang="en-US" altLang="ja-JP" sz="2000" dirty="0"/>
          </a:p>
          <a:p>
            <a:pPr>
              <a:lnSpc>
                <a:spcPct val="150000"/>
              </a:lnSpc>
            </a:pPr>
            <a:r>
              <a:rPr lang="ja-JP" altLang="en-US" sz="2000" dirty="0"/>
              <a:t>　　</a:t>
            </a:r>
            <a:endParaRPr lang="en-US" altLang="ja-JP" sz="2000" b="1" dirty="0">
              <a:latin typeface="Arial Black" panose="020B0A04020102020204" pitchFamily="34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C281E66B-7597-489A-907A-FF392AECED2A}"/>
              </a:ext>
            </a:extLst>
          </p:cNvPr>
          <p:cNvSpPr/>
          <p:nvPr/>
        </p:nvSpPr>
        <p:spPr>
          <a:xfrm>
            <a:off x="317196" y="142240"/>
            <a:ext cx="715540" cy="687185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/>
              <a:t>2</a:t>
            </a:r>
            <a:endParaRPr kumimoji="1" lang="ja-JP" altLang="en-US" sz="28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93F263-918C-45DA-9DC2-7682EC73CBB4}"/>
              </a:ext>
            </a:extLst>
          </p:cNvPr>
          <p:cNvSpPr txBox="1"/>
          <p:nvPr/>
        </p:nvSpPr>
        <p:spPr>
          <a:xfrm>
            <a:off x="1032736" y="253779"/>
            <a:ext cx="629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源ノ角ゴシック" panose="020B0800000000000000" pitchFamily="34" charset="-128"/>
                <a:ea typeface="源ノ角ゴシック" panose="020B0800000000000000" pitchFamily="34" charset="-128"/>
              </a:rPr>
              <a:t>アプリ・パワーポイントで作る！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0DA6B616-F323-47E2-A7E7-C6043BC53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125" y1="20000" x2="54875" y2="20750"/>
                        <a14:foregroundMark x1="50000" y1="38000" x2="51750" y2="36917"/>
                        <a14:foregroundMark x1="56688" y1="24917" x2="57250" y2="25333"/>
                        <a14:foregroundMark x1="63875" y1="33833" x2="65625" y2="51500"/>
                        <a14:foregroundMark x1="50563" y1="60417" x2="50563" y2="62333"/>
                        <a14:foregroundMark x1="24563" y1="59667" x2="25438" y2="60750"/>
                        <a14:foregroundMark x1="24875" y1="69250" x2="24000" y2="67750"/>
                        <a14:foregroundMark x1="45688" y1="79667" x2="45375" y2="81583"/>
                        <a14:foregroundMark x1="66188" y1="59250" x2="66188" y2="58833"/>
                        <a14:foregroundMark x1="50875" y1="41083" x2="51750" y2="43417"/>
                        <a14:foregroundMark x1="57500" y1="43083" x2="57500" y2="43417"/>
                        <a14:foregroundMark x1="52312" y1="49583" x2="52312" y2="50750"/>
                        <a14:foregroundMark x1="56688" y1="48417" x2="56938" y2="4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033" y="4385099"/>
            <a:ext cx="3601434" cy="270107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BB60131-D3FE-4DCA-9DAB-DC03599242FE}"/>
              </a:ext>
            </a:extLst>
          </p:cNvPr>
          <p:cNvSpPr txBox="1"/>
          <p:nvPr/>
        </p:nvSpPr>
        <p:spPr>
          <a:xfrm>
            <a:off x="475860" y="1520890"/>
            <a:ext cx="276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源ノ角ゴシック" panose="020B0800000000000000" pitchFamily="34" charset="-128"/>
                <a:ea typeface="源ノ角ゴシック" panose="020B0800000000000000" pitchFamily="34" charset="-128"/>
              </a:rPr>
              <a:t>インスタの投稿の作り方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8DE6ACB-6FBD-43D3-905B-46CC747B1B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471" t="23462" r="63242" b="60236"/>
          <a:stretch/>
        </p:blipFill>
        <p:spPr>
          <a:xfrm>
            <a:off x="1318893" y="3407153"/>
            <a:ext cx="1400041" cy="138226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6DC89BD-AA3B-4BE7-93A5-ADDB91ACEA2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2079" y1="55891" x2="21318" y2="58520"/>
                        <a14:foregroundMark x1="26160" y1="46203" x2="26160" y2="46203"/>
                        <a14:foregroundMark x1="21308" y1="43671" x2="21308" y2="43671"/>
                        <a14:foregroundMark x1="20675" y1="61603" x2="21097" y2="46624"/>
                        <a14:foregroundMark x1="21097" y1="46624" x2="35443" y2="42616"/>
                        <a14:foregroundMark x1="35443" y1="42616" x2="24262" y2="52321"/>
                        <a14:foregroundMark x1="24262" y1="52321" x2="21941" y2="52954"/>
                        <a14:foregroundMark x1="22996" y1="41983" x2="19620" y2="61603"/>
                        <a14:foregroundMark x1="21730" y1="60549" x2="21941" y2="45992"/>
                        <a14:foregroundMark x1="31857" y1="40717" x2="37553" y2="45992"/>
                        <a14:foregroundMark x1="20886" y1="44515" x2="21941" y2="54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321" y="3263110"/>
            <a:ext cx="1714048" cy="17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4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759FB2-C47E-46C9-AE0D-D7DB3BE5F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7A5C568-C581-4FB0-BE6D-1B8841B20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E31F9A8-E14E-4920-9A15-C51AB64B6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91" t="39101" r="40758" b="36779"/>
          <a:stretch/>
        </p:blipFill>
        <p:spPr>
          <a:xfrm>
            <a:off x="1492726" y="2166255"/>
            <a:ext cx="3872547" cy="268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31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8FC4B41-323F-4C5D-9D8B-7DD59E943D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30"/>
            <a:ext cx="6858000" cy="689983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A75686D-E799-4E09-B145-A048A5A8B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2366" y="2096347"/>
            <a:ext cx="3553741" cy="2665306"/>
          </a:xfrm>
          <a:prstGeom prst="rect">
            <a:avLst/>
          </a:prstGeom>
        </p:spPr>
      </p:pic>
      <p:sp>
        <p:nvSpPr>
          <p:cNvPr id="5" name="吹き出し: 角を丸めた四角形 7">
            <a:extLst>
              <a:ext uri="{FF2B5EF4-FFF2-40B4-BE49-F238E27FC236}">
                <a16:creationId xmlns:a16="http://schemas.microsoft.com/office/drawing/2014/main" id="{E08995FF-6604-4BC3-A9DB-19E4F8AD178A}"/>
              </a:ext>
            </a:extLst>
          </p:cNvPr>
          <p:cNvSpPr/>
          <p:nvPr/>
        </p:nvSpPr>
        <p:spPr>
          <a:xfrm>
            <a:off x="7286625" y="2609233"/>
            <a:ext cx="5395075" cy="1140481"/>
          </a:xfrm>
          <a:custGeom>
            <a:avLst/>
            <a:gdLst>
              <a:gd name="connsiteX0" fmla="*/ 0 w 6121830"/>
              <a:gd name="connsiteY0" fmla="*/ 291891 h 1751308"/>
              <a:gd name="connsiteX1" fmla="*/ 291891 w 6121830"/>
              <a:gd name="connsiteY1" fmla="*/ 0 h 1751308"/>
              <a:gd name="connsiteX2" fmla="*/ 1020305 w 6121830"/>
              <a:gd name="connsiteY2" fmla="*/ 0 h 1751308"/>
              <a:gd name="connsiteX3" fmla="*/ 1020305 w 6121830"/>
              <a:gd name="connsiteY3" fmla="*/ 0 h 1751308"/>
              <a:gd name="connsiteX4" fmla="*/ 2550763 w 6121830"/>
              <a:gd name="connsiteY4" fmla="*/ 0 h 1751308"/>
              <a:gd name="connsiteX5" fmla="*/ 5829939 w 6121830"/>
              <a:gd name="connsiteY5" fmla="*/ 0 h 1751308"/>
              <a:gd name="connsiteX6" fmla="*/ 6121830 w 6121830"/>
              <a:gd name="connsiteY6" fmla="*/ 291891 h 1751308"/>
              <a:gd name="connsiteX7" fmla="*/ 6121830 w 6121830"/>
              <a:gd name="connsiteY7" fmla="*/ 1021596 h 1751308"/>
              <a:gd name="connsiteX8" fmla="*/ 6121830 w 6121830"/>
              <a:gd name="connsiteY8" fmla="*/ 1021596 h 1751308"/>
              <a:gd name="connsiteX9" fmla="*/ 6121830 w 6121830"/>
              <a:gd name="connsiteY9" fmla="*/ 1459423 h 1751308"/>
              <a:gd name="connsiteX10" fmla="*/ 6121830 w 6121830"/>
              <a:gd name="connsiteY10" fmla="*/ 1459417 h 1751308"/>
              <a:gd name="connsiteX11" fmla="*/ 5829939 w 6121830"/>
              <a:gd name="connsiteY11" fmla="*/ 1751308 h 1751308"/>
              <a:gd name="connsiteX12" fmla="*/ 2550763 w 6121830"/>
              <a:gd name="connsiteY12" fmla="*/ 1751308 h 1751308"/>
              <a:gd name="connsiteX13" fmla="*/ 1020305 w 6121830"/>
              <a:gd name="connsiteY13" fmla="*/ 1751308 h 1751308"/>
              <a:gd name="connsiteX14" fmla="*/ 1020305 w 6121830"/>
              <a:gd name="connsiteY14" fmla="*/ 1751308 h 1751308"/>
              <a:gd name="connsiteX15" fmla="*/ 291891 w 6121830"/>
              <a:gd name="connsiteY15" fmla="*/ 1751308 h 1751308"/>
              <a:gd name="connsiteX16" fmla="*/ 0 w 6121830"/>
              <a:gd name="connsiteY16" fmla="*/ 1459417 h 1751308"/>
              <a:gd name="connsiteX17" fmla="*/ 0 w 6121830"/>
              <a:gd name="connsiteY17" fmla="*/ 1459423 h 1751308"/>
              <a:gd name="connsiteX18" fmla="*/ -818183 w 6121830"/>
              <a:gd name="connsiteY18" fmla="*/ 993832 h 1751308"/>
              <a:gd name="connsiteX19" fmla="*/ 0 w 6121830"/>
              <a:gd name="connsiteY19" fmla="*/ 1021596 h 1751308"/>
              <a:gd name="connsiteX20" fmla="*/ 0 w 6121830"/>
              <a:gd name="connsiteY20" fmla="*/ 291891 h 1751308"/>
              <a:gd name="connsiteX0" fmla="*/ 818183 w 6940013"/>
              <a:gd name="connsiteY0" fmla="*/ 291891 h 1751308"/>
              <a:gd name="connsiteX1" fmla="*/ 1110074 w 6940013"/>
              <a:gd name="connsiteY1" fmla="*/ 0 h 1751308"/>
              <a:gd name="connsiteX2" fmla="*/ 1838488 w 6940013"/>
              <a:gd name="connsiteY2" fmla="*/ 0 h 1751308"/>
              <a:gd name="connsiteX3" fmla="*/ 1838488 w 6940013"/>
              <a:gd name="connsiteY3" fmla="*/ 0 h 1751308"/>
              <a:gd name="connsiteX4" fmla="*/ 3368946 w 6940013"/>
              <a:gd name="connsiteY4" fmla="*/ 0 h 1751308"/>
              <a:gd name="connsiteX5" fmla="*/ 6648122 w 6940013"/>
              <a:gd name="connsiteY5" fmla="*/ 0 h 1751308"/>
              <a:gd name="connsiteX6" fmla="*/ 6940013 w 6940013"/>
              <a:gd name="connsiteY6" fmla="*/ 291891 h 1751308"/>
              <a:gd name="connsiteX7" fmla="*/ 6940013 w 6940013"/>
              <a:gd name="connsiteY7" fmla="*/ 1021596 h 1751308"/>
              <a:gd name="connsiteX8" fmla="*/ 6940013 w 6940013"/>
              <a:gd name="connsiteY8" fmla="*/ 1021596 h 1751308"/>
              <a:gd name="connsiteX9" fmla="*/ 6940013 w 6940013"/>
              <a:gd name="connsiteY9" fmla="*/ 1459423 h 1751308"/>
              <a:gd name="connsiteX10" fmla="*/ 6940013 w 6940013"/>
              <a:gd name="connsiteY10" fmla="*/ 1459417 h 1751308"/>
              <a:gd name="connsiteX11" fmla="*/ 6648122 w 6940013"/>
              <a:gd name="connsiteY11" fmla="*/ 1751308 h 1751308"/>
              <a:gd name="connsiteX12" fmla="*/ 3368946 w 6940013"/>
              <a:gd name="connsiteY12" fmla="*/ 1751308 h 1751308"/>
              <a:gd name="connsiteX13" fmla="*/ 1838488 w 6940013"/>
              <a:gd name="connsiteY13" fmla="*/ 1751308 h 1751308"/>
              <a:gd name="connsiteX14" fmla="*/ 1838488 w 6940013"/>
              <a:gd name="connsiteY14" fmla="*/ 1751308 h 1751308"/>
              <a:gd name="connsiteX15" fmla="*/ 1110074 w 6940013"/>
              <a:gd name="connsiteY15" fmla="*/ 1751308 h 1751308"/>
              <a:gd name="connsiteX16" fmla="*/ 818183 w 6940013"/>
              <a:gd name="connsiteY16" fmla="*/ 1459417 h 1751308"/>
              <a:gd name="connsiteX17" fmla="*/ 818183 w 6940013"/>
              <a:gd name="connsiteY17" fmla="*/ 1288942 h 1751308"/>
              <a:gd name="connsiteX18" fmla="*/ 0 w 6940013"/>
              <a:gd name="connsiteY18" fmla="*/ 993832 h 1751308"/>
              <a:gd name="connsiteX19" fmla="*/ 818183 w 6940013"/>
              <a:gd name="connsiteY19" fmla="*/ 1021596 h 1751308"/>
              <a:gd name="connsiteX20" fmla="*/ 818183 w 6940013"/>
              <a:gd name="connsiteY20" fmla="*/ 291891 h 175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940013" h="1751308">
                <a:moveTo>
                  <a:pt x="818183" y="291891"/>
                </a:moveTo>
                <a:cubicBezTo>
                  <a:pt x="818183" y="130684"/>
                  <a:pt x="948867" y="0"/>
                  <a:pt x="1110074" y="0"/>
                </a:cubicBezTo>
                <a:lnTo>
                  <a:pt x="1838488" y="0"/>
                </a:lnTo>
                <a:lnTo>
                  <a:pt x="1838488" y="0"/>
                </a:lnTo>
                <a:lnTo>
                  <a:pt x="3368946" y="0"/>
                </a:lnTo>
                <a:lnTo>
                  <a:pt x="6648122" y="0"/>
                </a:lnTo>
                <a:cubicBezTo>
                  <a:pt x="6809329" y="0"/>
                  <a:pt x="6940013" y="130684"/>
                  <a:pt x="6940013" y="291891"/>
                </a:cubicBezTo>
                <a:lnTo>
                  <a:pt x="6940013" y="1021596"/>
                </a:lnTo>
                <a:lnTo>
                  <a:pt x="6940013" y="1021596"/>
                </a:lnTo>
                <a:lnTo>
                  <a:pt x="6940013" y="1459423"/>
                </a:lnTo>
                <a:lnTo>
                  <a:pt x="6940013" y="1459417"/>
                </a:lnTo>
                <a:cubicBezTo>
                  <a:pt x="6940013" y="1620624"/>
                  <a:pt x="6809329" y="1751308"/>
                  <a:pt x="6648122" y="1751308"/>
                </a:cubicBezTo>
                <a:lnTo>
                  <a:pt x="3368946" y="1751308"/>
                </a:lnTo>
                <a:lnTo>
                  <a:pt x="1838488" y="1751308"/>
                </a:lnTo>
                <a:lnTo>
                  <a:pt x="1838488" y="1751308"/>
                </a:lnTo>
                <a:lnTo>
                  <a:pt x="1110074" y="1751308"/>
                </a:lnTo>
                <a:cubicBezTo>
                  <a:pt x="948867" y="1751308"/>
                  <a:pt x="818183" y="1620624"/>
                  <a:pt x="818183" y="1459417"/>
                </a:cubicBezTo>
                <a:lnTo>
                  <a:pt x="818183" y="1288942"/>
                </a:lnTo>
                <a:lnTo>
                  <a:pt x="0" y="993832"/>
                </a:lnTo>
                <a:lnTo>
                  <a:pt x="818183" y="1021596"/>
                </a:lnTo>
                <a:lnTo>
                  <a:pt x="818183" y="29189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E018C35-B6C6-48C2-8559-143A58F19A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34399" r="30340" b="18919"/>
          <a:stretch/>
        </p:blipFill>
        <p:spPr>
          <a:xfrm>
            <a:off x="3632200" y="2521735"/>
            <a:ext cx="2368211" cy="31630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3770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96A507-7431-4046-B093-036A55147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A6482A-6805-43DC-8BE7-2230CCCA1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E07B480-9F07-40EC-93D5-D563EE9B3118}"/>
              </a:ext>
            </a:extLst>
          </p:cNvPr>
          <p:cNvSpPr/>
          <p:nvPr/>
        </p:nvSpPr>
        <p:spPr>
          <a:xfrm>
            <a:off x="988008" y="1613446"/>
            <a:ext cx="3079102" cy="814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二等辺三角形 10">
            <a:extLst>
              <a:ext uri="{FF2B5EF4-FFF2-40B4-BE49-F238E27FC236}">
                <a16:creationId xmlns:a16="http://schemas.microsoft.com/office/drawing/2014/main" id="{8E463230-F184-4621-976B-C811CE2E1BF4}"/>
              </a:ext>
            </a:extLst>
          </p:cNvPr>
          <p:cNvSpPr/>
          <p:nvPr/>
        </p:nvSpPr>
        <p:spPr>
          <a:xfrm rot="5400000">
            <a:off x="737624" y="2813206"/>
            <a:ext cx="814438" cy="31366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F73A4D0D-0C46-4C8B-A15C-F1E6512AE69C}"/>
              </a:ext>
            </a:extLst>
          </p:cNvPr>
          <p:cNvSpPr/>
          <p:nvPr/>
        </p:nvSpPr>
        <p:spPr>
          <a:xfrm rot="16200000" flipH="1">
            <a:off x="3503058" y="2813205"/>
            <a:ext cx="814438" cy="31366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9E4FB33-6170-4251-A2BD-8DAC6EB8BEBD}"/>
              </a:ext>
            </a:extLst>
          </p:cNvPr>
          <p:cNvGrpSpPr/>
          <p:nvPr/>
        </p:nvGrpSpPr>
        <p:grpSpPr>
          <a:xfrm>
            <a:off x="4744948" y="3051643"/>
            <a:ext cx="1292159" cy="1748902"/>
            <a:chOff x="233908" y="3224363"/>
            <a:chExt cx="1292159" cy="1748902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76A417CF-2DCC-45E6-9957-5F4DB23B1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875" t="6678" r="85760" b="75602"/>
            <a:stretch/>
          </p:blipFill>
          <p:spPr>
            <a:xfrm>
              <a:off x="233908" y="3224363"/>
              <a:ext cx="1292159" cy="1748902"/>
            </a:xfrm>
            <a:prstGeom prst="rect">
              <a:avLst/>
            </a:prstGeom>
          </p:spPr>
        </p:pic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2EEB891B-340D-433B-8C67-68AC19C7CCA1}"/>
                </a:ext>
              </a:extLst>
            </p:cNvPr>
            <p:cNvSpPr/>
            <p:nvPr/>
          </p:nvSpPr>
          <p:spPr>
            <a:xfrm>
              <a:off x="389357" y="4055095"/>
              <a:ext cx="1093214" cy="17955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727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ABF35FA8-B337-49E6-A6AD-99F0BAD65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703" y="3428703"/>
            <a:ext cx="3429297" cy="342929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8C3CE26-6520-411B-AF9A-BF9202CA4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124FB284-82A9-4D91-9C66-575292BAC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0" t="63062" r="69753" b="25724"/>
          <a:stretch/>
        </p:blipFill>
        <p:spPr>
          <a:xfrm>
            <a:off x="-2957805" y="3582954"/>
            <a:ext cx="867003" cy="942393"/>
          </a:xfr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5FDDCFF-E755-4A68-8BBF-7CB3045D5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429000" cy="3429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0FEAB07-F33F-4FD3-8B90-86CE3D89A3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0"/>
            <a:ext cx="3429000" cy="3429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5264C23-FF71-4A9E-B703-2926C35761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97" y="3429000"/>
            <a:ext cx="3429297" cy="3429297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9E08519-4A3B-4B17-AA84-65FBFA3408FE}"/>
              </a:ext>
            </a:extLst>
          </p:cNvPr>
          <p:cNvSpPr/>
          <p:nvPr/>
        </p:nvSpPr>
        <p:spPr>
          <a:xfrm>
            <a:off x="2985797" y="2976465"/>
            <a:ext cx="444800" cy="45223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5C91E3D-53CA-4FF3-AB02-50B11B3AE0F5}"/>
              </a:ext>
            </a:extLst>
          </p:cNvPr>
          <p:cNvSpPr/>
          <p:nvPr/>
        </p:nvSpPr>
        <p:spPr>
          <a:xfrm>
            <a:off x="3429000" y="2976465"/>
            <a:ext cx="442906" cy="45253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BCD2720-1A9A-49AD-BB66-2730AEB0CED0}"/>
              </a:ext>
            </a:extLst>
          </p:cNvPr>
          <p:cNvSpPr/>
          <p:nvPr/>
        </p:nvSpPr>
        <p:spPr>
          <a:xfrm>
            <a:off x="2985797" y="3436799"/>
            <a:ext cx="443203" cy="44414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04218BF-D36E-4B61-81B0-8468950B86E3}"/>
              </a:ext>
            </a:extLst>
          </p:cNvPr>
          <p:cNvSpPr/>
          <p:nvPr/>
        </p:nvSpPr>
        <p:spPr>
          <a:xfrm>
            <a:off x="3428703" y="3436800"/>
            <a:ext cx="442906" cy="4441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14A24FE0-A5C8-4DE6-A022-C04C94CEC045}"/>
              </a:ext>
            </a:extLst>
          </p:cNvPr>
          <p:cNvGrpSpPr/>
          <p:nvPr/>
        </p:nvGrpSpPr>
        <p:grpSpPr>
          <a:xfrm rot="8934072">
            <a:off x="4995832" y="5444307"/>
            <a:ext cx="1646129" cy="1293419"/>
            <a:chOff x="555564" y="304329"/>
            <a:chExt cx="1662132" cy="1545204"/>
          </a:xfrm>
        </p:grpSpPr>
        <p:pic>
          <p:nvPicPr>
            <p:cNvPr id="28" name="コンテンツ プレースホルダー 3">
              <a:extLst>
                <a:ext uri="{FF2B5EF4-FFF2-40B4-BE49-F238E27FC236}">
                  <a16:creationId xmlns:a16="http://schemas.microsoft.com/office/drawing/2014/main" id="{A4856159-C533-49C8-9ACD-C65E101C85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83" t="29120" r="26426" b="56750"/>
            <a:stretch/>
          </p:blipFill>
          <p:spPr>
            <a:xfrm>
              <a:off x="555564" y="304329"/>
              <a:ext cx="1662132" cy="1545204"/>
            </a:xfrm>
            <a:prstGeom prst="rect">
              <a:avLst/>
            </a:prstGeom>
          </p:spPr>
        </p:pic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862D51EC-9EE1-45DD-B269-1E8A44C1BCF3}"/>
                </a:ext>
              </a:extLst>
            </p:cNvPr>
            <p:cNvSpPr txBox="1"/>
            <p:nvPr/>
          </p:nvSpPr>
          <p:spPr>
            <a:xfrm rot="11809150">
              <a:off x="580352" y="437965"/>
              <a:ext cx="1268963" cy="772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仕事メモ書き" panose="02000600000000000000" pitchFamily="2" charset="-128"/>
                  <a:ea typeface="仕事メモ書き" panose="02000600000000000000" pitchFamily="2" charset="-128"/>
                </a:rPr>
                <a:t>背景は透けさせる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1323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903672-8A26-48AA-83EF-273E572B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4CF92E-072B-4390-9A64-F7C5658B0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D62BBF9-85FC-4995-AEDE-F28C9746E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703" y="3428703"/>
            <a:ext cx="3429297" cy="342929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D9087B2-C1DA-4C14-99BA-EC22EEDB1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3429297" cy="342929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48AB830-E092-441F-BDCC-F831B6CFF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8703"/>
            <a:ext cx="3429297" cy="3429297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EFA37D5-B66F-487D-85E6-9C53B8778076}"/>
              </a:ext>
            </a:extLst>
          </p:cNvPr>
          <p:cNvGrpSpPr/>
          <p:nvPr/>
        </p:nvGrpSpPr>
        <p:grpSpPr>
          <a:xfrm>
            <a:off x="5500278" y="1470820"/>
            <a:ext cx="1292159" cy="1748902"/>
            <a:chOff x="233908" y="3224363"/>
            <a:chExt cx="1292159" cy="1748902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EA9DF9C-5993-4A96-B6F1-FF1146BC9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875" t="6678" r="85760" b="75602"/>
            <a:stretch/>
          </p:blipFill>
          <p:spPr>
            <a:xfrm>
              <a:off x="233908" y="3224363"/>
              <a:ext cx="1292159" cy="1748902"/>
            </a:xfrm>
            <a:prstGeom prst="rect">
              <a:avLst/>
            </a:prstGeom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D4CF8AD-67EE-4870-AF51-EFCA2E8CE304}"/>
                </a:ext>
              </a:extLst>
            </p:cNvPr>
            <p:cNvSpPr/>
            <p:nvPr/>
          </p:nvSpPr>
          <p:spPr>
            <a:xfrm>
              <a:off x="389357" y="4055095"/>
              <a:ext cx="1093214" cy="17955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307DDB46-1E5B-4930-B374-7639B6C05E64}"/>
              </a:ext>
            </a:extLst>
          </p:cNvPr>
          <p:cNvGrpSpPr/>
          <p:nvPr/>
        </p:nvGrpSpPr>
        <p:grpSpPr>
          <a:xfrm>
            <a:off x="3568672" y="290745"/>
            <a:ext cx="2095933" cy="1270878"/>
            <a:chOff x="3896495" y="2203998"/>
            <a:chExt cx="2095933" cy="1270878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37F61DD6-618D-4AEF-8283-405F2A72A0EF}"/>
                </a:ext>
              </a:extLst>
            </p:cNvPr>
            <p:cNvSpPr/>
            <p:nvPr/>
          </p:nvSpPr>
          <p:spPr>
            <a:xfrm>
              <a:off x="3900785" y="2203998"/>
              <a:ext cx="2082765" cy="67950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二等辺三角形 9">
              <a:extLst>
                <a:ext uri="{FF2B5EF4-FFF2-40B4-BE49-F238E27FC236}">
                  <a16:creationId xmlns:a16="http://schemas.microsoft.com/office/drawing/2014/main" id="{5C3C7091-F7F7-44B8-A4AC-B291F767234E}"/>
                </a:ext>
              </a:extLst>
            </p:cNvPr>
            <p:cNvSpPr/>
            <p:nvPr/>
          </p:nvSpPr>
          <p:spPr>
            <a:xfrm rot="5400000">
              <a:off x="3726343" y="3094099"/>
              <a:ext cx="550929" cy="2106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二等辺三角形 10">
              <a:extLst>
                <a:ext uri="{FF2B5EF4-FFF2-40B4-BE49-F238E27FC236}">
                  <a16:creationId xmlns:a16="http://schemas.microsoft.com/office/drawing/2014/main" id="{BA2F7F29-3940-498E-A3E7-6CE82E8FFCFC}"/>
                </a:ext>
              </a:extLst>
            </p:cNvPr>
            <p:cNvSpPr/>
            <p:nvPr/>
          </p:nvSpPr>
          <p:spPr>
            <a:xfrm rot="16200000" flipH="1">
              <a:off x="5602770" y="3081188"/>
              <a:ext cx="550930" cy="2106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426F64EF-7E3A-40B8-99F8-D5F36C48C3DC}"/>
                </a:ext>
              </a:extLst>
            </p:cNvPr>
            <p:cNvCxnSpPr/>
            <p:nvPr/>
          </p:nvCxnSpPr>
          <p:spPr>
            <a:xfrm flipV="1">
              <a:off x="5992428" y="2612731"/>
              <a:ext cx="0" cy="541538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B0E7188-F48A-4C22-A06F-B8FBD5B514ED}"/>
              </a:ext>
            </a:extLst>
          </p:cNvPr>
          <p:cNvSpPr/>
          <p:nvPr/>
        </p:nvSpPr>
        <p:spPr>
          <a:xfrm>
            <a:off x="2957513" y="2936738"/>
            <a:ext cx="473083" cy="49196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856E52E-C49A-40A4-A1DE-B7F94B3F0E8D}"/>
              </a:ext>
            </a:extLst>
          </p:cNvPr>
          <p:cNvSpPr/>
          <p:nvPr/>
        </p:nvSpPr>
        <p:spPr>
          <a:xfrm>
            <a:off x="3429000" y="2936738"/>
            <a:ext cx="471487" cy="49226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0820ABA-649B-4F94-847E-1F774E7F1264}"/>
              </a:ext>
            </a:extLst>
          </p:cNvPr>
          <p:cNvSpPr/>
          <p:nvPr/>
        </p:nvSpPr>
        <p:spPr>
          <a:xfrm>
            <a:off x="2955917" y="3436800"/>
            <a:ext cx="473083" cy="48386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7</a:t>
            </a:r>
            <a:endParaRPr kumimoji="1"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B493E1F-87EC-4347-9394-74C968427243}"/>
              </a:ext>
            </a:extLst>
          </p:cNvPr>
          <p:cNvSpPr/>
          <p:nvPr/>
        </p:nvSpPr>
        <p:spPr>
          <a:xfrm>
            <a:off x="3428703" y="3436799"/>
            <a:ext cx="471487" cy="48386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8</a:t>
            </a:r>
            <a:endParaRPr kumimoji="1" lang="ja-JP" altLang="en-US" dirty="0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2B1066A8-8D85-4AC6-95CA-3FDE0B0CC326}"/>
              </a:ext>
            </a:extLst>
          </p:cNvPr>
          <p:cNvGrpSpPr/>
          <p:nvPr/>
        </p:nvGrpSpPr>
        <p:grpSpPr>
          <a:xfrm rot="13495649">
            <a:off x="3388925" y="1681618"/>
            <a:ext cx="2603056" cy="1501482"/>
            <a:chOff x="32803" y="249603"/>
            <a:chExt cx="2100759" cy="1545204"/>
          </a:xfrm>
        </p:grpSpPr>
        <p:pic>
          <p:nvPicPr>
            <p:cNvPr id="23" name="コンテンツ プレースホルダー 3">
              <a:extLst>
                <a:ext uri="{FF2B5EF4-FFF2-40B4-BE49-F238E27FC236}">
                  <a16:creationId xmlns:a16="http://schemas.microsoft.com/office/drawing/2014/main" id="{4E1C9274-A912-4B43-8F63-F50CF53208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83" t="29120" r="26426" b="56750"/>
            <a:stretch/>
          </p:blipFill>
          <p:spPr>
            <a:xfrm rot="20146837">
              <a:off x="471430" y="249603"/>
              <a:ext cx="1662132" cy="1545204"/>
            </a:xfrm>
            <a:prstGeom prst="rect">
              <a:avLst/>
            </a:prstGeom>
          </p:spPr>
        </p:pic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630D5C78-3358-4687-9008-6CEC338C8748}"/>
                </a:ext>
              </a:extLst>
            </p:cNvPr>
            <p:cNvSpPr txBox="1"/>
            <p:nvPr/>
          </p:nvSpPr>
          <p:spPr>
            <a:xfrm rot="8736931">
              <a:off x="32803" y="688485"/>
              <a:ext cx="1875094" cy="855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仕事メモ書き" panose="02000600000000000000" pitchFamily="2" charset="-128"/>
                  <a:ea typeface="仕事メモ書き" panose="02000600000000000000" pitchFamily="2" charset="-128"/>
                </a:rPr>
                <a:t>リボン型は、</a:t>
              </a:r>
              <a:endParaRPr kumimoji="1" lang="en-US" altLang="ja-J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仕事メモ書き" panose="02000600000000000000" pitchFamily="2" charset="-128"/>
                <a:ea typeface="仕事メモ書き" panose="02000600000000000000" pitchFamily="2" charset="-128"/>
              </a:endParaRPr>
            </a:p>
            <a:p>
              <a:r>
                <a:rPr kumimoji="1" lang="ja-JP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仕事メモ書き" panose="02000600000000000000" pitchFamily="2" charset="-128"/>
                  <a:ea typeface="仕事メモ書き" panose="02000600000000000000" pitchFamily="2" charset="-128"/>
                </a:rPr>
                <a:t>四角形</a:t>
              </a:r>
              <a:r>
                <a:rPr kumimoji="1" lang="en-US" altLang="ja-JP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仕事メモ書き" panose="02000600000000000000" pitchFamily="2" charset="-128"/>
                  <a:ea typeface="仕事メモ書き" panose="02000600000000000000" pitchFamily="2" charset="-128"/>
                </a:rPr>
                <a:t>×</a:t>
              </a:r>
              <a:r>
                <a:rPr kumimoji="1" lang="ja-JP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仕事メモ書き" panose="02000600000000000000" pitchFamily="2" charset="-128"/>
                  <a:ea typeface="仕事メモ書き" panose="02000600000000000000" pitchFamily="2" charset="-128"/>
                </a:rPr>
                <a:t>三角形</a:t>
              </a:r>
              <a:endParaRPr kumimoji="1" lang="en-US" altLang="ja-J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仕事メモ書き" panose="02000600000000000000" pitchFamily="2" charset="-128"/>
                <a:ea typeface="仕事メモ書き" panose="02000600000000000000" pitchFamily="2" charset="-128"/>
              </a:endParaRPr>
            </a:p>
            <a:p>
              <a:r>
                <a:rPr kumimoji="1" lang="en-US" altLang="ja-JP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仕事メモ書き" panose="02000600000000000000" pitchFamily="2" charset="-128"/>
                  <a:ea typeface="仕事メモ書き" panose="02000600000000000000" pitchFamily="2" charset="-128"/>
                </a:rPr>
                <a:t>+</a:t>
              </a:r>
              <a:r>
                <a:rPr kumimoji="1" lang="ja-JP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仕事メモ書き" panose="02000600000000000000" pitchFamily="2" charset="-128"/>
                  <a:ea typeface="仕事メモ書き" panose="02000600000000000000" pitchFamily="2" charset="-128"/>
                </a:rPr>
                <a:t>型抜き　で作れる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8190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752E93-4CFE-4198-9A3A-4784FF7D0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9BA398DC-693E-42FD-8FBF-E648B8DA8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1921177"/>
            <a:ext cx="5915025" cy="4160234"/>
          </a:xfr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BAF3070-799A-40ED-A87E-B14D88CA4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7" y="0"/>
            <a:ext cx="3429297" cy="342929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C864081-1AD4-4556-887D-CC56AF224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703" y="0"/>
            <a:ext cx="3429297" cy="342929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89A87BB-8227-4F8C-BACB-6EE6FEE26E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0"/>
            <a:ext cx="3429297" cy="342929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4AF1718-7B89-47B0-A74E-1CF19CC848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3428703"/>
            <a:ext cx="3429297" cy="3429297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318DB7-FDC4-4F98-8BE5-4444CD9ACDA9}"/>
              </a:ext>
            </a:extLst>
          </p:cNvPr>
          <p:cNvSpPr/>
          <p:nvPr/>
        </p:nvSpPr>
        <p:spPr>
          <a:xfrm>
            <a:off x="2959109" y="2936441"/>
            <a:ext cx="471487" cy="49226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12A822A-CC3D-44BA-991F-C73DCBE96405}"/>
              </a:ext>
            </a:extLst>
          </p:cNvPr>
          <p:cNvSpPr/>
          <p:nvPr/>
        </p:nvSpPr>
        <p:spPr>
          <a:xfrm>
            <a:off x="3428999" y="2935847"/>
            <a:ext cx="475941" cy="49315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ea typeface="HGPｺﾞｼｯｸM" panose="020B0600000000000000" pitchFamily="50" charset="-128"/>
                <a:cs typeface="Arial" panose="020B0604020202020204" pitchFamily="34" charset="0"/>
              </a:rPr>
              <a:t>10</a:t>
            </a:r>
            <a:endParaRPr kumimoji="1" lang="ja-JP" altLang="en-US" dirty="0">
              <a:ea typeface="HGPｺﾞｼｯｸM" panose="020B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812E0BE-2CD9-4940-9877-735AFC419A80}"/>
              </a:ext>
            </a:extLst>
          </p:cNvPr>
          <p:cNvSpPr/>
          <p:nvPr/>
        </p:nvSpPr>
        <p:spPr>
          <a:xfrm>
            <a:off x="3433453" y="3415944"/>
            <a:ext cx="471487" cy="46555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+mn-ea"/>
                <a:cs typeface="Arial" panose="020B0604020202020204" pitchFamily="34" charset="0"/>
              </a:rPr>
              <a:t>12</a:t>
            </a:r>
            <a:endParaRPr kumimoji="1" lang="ja-JP" altLang="en-US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624ECC7-AFDD-4F35-9C7A-4E84D3C56FB9}"/>
              </a:ext>
            </a:extLst>
          </p:cNvPr>
          <p:cNvSpPr/>
          <p:nvPr/>
        </p:nvSpPr>
        <p:spPr>
          <a:xfrm>
            <a:off x="2959109" y="3402588"/>
            <a:ext cx="467998" cy="47890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+mn-ea"/>
                <a:cs typeface="Arial" panose="020B0604020202020204" pitchFamily="34" charset="0"/>
              </a:rPr>
              <a:t>11</a:t>
            </a:r>
            <a:endParaRPr kumimoji="1" lang="ja-JP" altLang="en-US" dirty="0"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C511F68E-9612-4AA6-AB57-85C380983581}"/>
              </a:ext>
            </a:extLst>
          </p:cNvPr>
          <p:cNvGrpSpPr/>
          <p:nvPr/>
        </p:nvGrpSpPr>
        <p:grpSpPr>
          <a:xfrm rot="13495649">
            <a:off x="515314" y="667553"/>
            <a:ext cx="2603056" cy="1501482"/>
            <a:chOff x="32803" y="249603"/>
            <a:chExt cx="2100759" cy="1545204"/>
          </a:xfrm>
        </p:grpSpPr>
        <p:pic>
          <p:nvPicPr>
            <p:cNvPr id="15" name="コンテンツ プレースホルダー 3">
              <a:extLst>
                <a:ext uri="{FF2B5EF4-FFF2-40B4-BE49-F238E27FC236}">
                  <a16:creationId xmlns:a16="http://schemas.microsoft.com/office/drawing/2014/main" id="{CC06BD78-77C0-4F80-BD04-81DB36B7D6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83" t="29120" r="26426" b="56750"/>
            <a:stretch/>
          </p:blipFill>
          <p:spPr>
            <a:xfrm rot="20146837">
              <a:off x="471430" y="249603"/>
              <a:ext cx="1662132" cy="1545204"/>
            </a:xfrm>
            <a:prstGeom prst="rect">
              <a:avLst/>
            </a:prstGeom>
          </p:spPr>
        </p:pic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6A6F1BC8-3845-4B94-A4A1-7AFA9ACA41D5}"/>
                </a:ext>
              </a:extLst>
            </p:cNvPr>
            <p:cNvSpPr txBox="1"/>
            <p:nvPr/>
          </p:nvSpPr>
          <p:spPr>
            <a:xfrm rot="8736931">
              <a:off x="32803" y="783507"/>
              <a:ext cx="1875094" cy="665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仕事メモ書き" panose="02000600000000000000" pitchFamily="2" charset="-128"/>
                  <a:ea typeface="仕事メモ書き" panose="02000600000000000000" pitchFamily="2" charset="-128"/>
                </a:rPr>
                <a:t>白地</a:t>
              </a:r>
              <a:r>
                <a:rPr kumimoji="1" lang="en-US" altLang="ja-JP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仕事メモ書き" panose="02000600000000000000" pitchFamily="2" charset="-128"/>
                  <a:ea typeface="仕事メモ書き" panose="02000600000000000000" pitchFamily="2" charset="-128"/>
                </a:rPr>
                <a:t>×</a:t>
              </a:r>
              <a:r>
                <a:rPr kumimoji="1" lang="ja-JP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仕事メモ書き" panose="02000600000000000000" pitchFamily="2" charset="-128"/>
                  <a:ea typeface="仕事メモ書き" panose="02000600000000000000" pitchFamily="2" charset="-128"/>
                </a:rPr>
                <a:t>黒縁で</a:t>
              </a:r>
              <a:endPara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仕事メモ書き" panose="02000600000000000000" pitchFamily="2" charset="-128"/>
                <a:ea typeface="仕事メモ書き" panose="02000600000000000000" pitchFamily="2" charset="-128"/>
              </a:endParaRPr>
            </a:p>
            <a:p>
              <a:r>
                <a:rPr kumimoji="1" lang="ja-JP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仕事メモ書き" panose="02000600000000000000" pitchFamily="2" charset="-128"/>
                  <a:ea typeface="仕事メモ書き" panose="02000600000000000000" pitchFamily="2" charset="-128"/>
                </a:rPr>
                <a:t>　オシャレ感を出す</a:t>
              </a: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F7B039A-50C6-4E4C-8307-9EE80E98DDF5}"/>
              </a:ext>
            </a:extLst>
          </p:cNvPr>
          <p:cNvGrpSpPr/>
          <p:nvPr/>
        </p:nvGrpSpPr>
        <p:grpSpPr>
          <a:xfrm>
            <a:off x="4207212" y="4366849"/>
            <a:ext cx="2488396" cy="1740677"/>
            <a:chOff x="4291188" y="4273012"/>
            <a:chExt cx="2488396" cy="1740677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B5C1BA6B-C40C-4C1D-90EA-D71BF8A7D4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270" b="42048" l="63871" r="71987">
                          <a14:foregroundMark x1="65400" y1="33839" x2="69667" y2="33555"/>
                          <a14:foregroundMark x1="69667" y1="33555" x2="65267" y2="36493"/>
                          <a14:foregroundMark x1="65267" y1="36493" x2="65733" y2="34787"/>
                          <a14:foregroundMark x1="64200" y1="32133" x2="69133" y2="31848"/>
                          <a14:foregroundMark x1="69133" y1="31848" x2="71400" y2="356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57" t="28798" r="26999" b="56480"/>
            <a:stretch/>
          </p:blipFill>
          <p:spPr>
            <a:xfrm>
              <a:off x="4291188" y="4273012"/>
              <a:ext cx="1705218" cy="1740677"/>
            </a:xfrm>
            <a:prstGeom prst="rect">
              <a:avLst/>
            </a:prstGeom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854CD52C-2A75-4DE6-9C48-2E78AF3FC1ED}"/>
                </a:ext>
              </a:extLst>
            </p:cNvPr>
            <p:cNvSpPr txBox="1"/>
            <p:nvPr/>
          </p:nvSpPr>
          <p:spPr>
            <a:xfrm>
              <a:off x="4456150" y="4613657"/>
              <a:ext cx="23234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仕事メモ書き" panose="02000600000000000000" pitchFamily="2" charset="-128"/>
                  <a:ea typeface="仕事メモ書き" panose="02000600000000000000" pitchFamily="2" charset="-128"/>
                </a:rPr>
                <a:t>透け感出した</a:t>
              </a:r>
              <a:endPara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仕事メモ書き" panose="02000600000000000000" pitchFamily="2" charset="-128"/>
                <a:ea typeface="仕事メモ書き" panose="02000600000000000000" pitchFamily="2" charset="-128"/>
              </a:endParaRPr>
            </a:p>
            <a:p>
              <a:r>
                <a:rPr kumimoji="1" lang="ja-JP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仕事メモ書き" panose="02000600000000000000" pitchFamily="2" charset="-128"/>
                  <a:ea typeface="仕事メモ書き" panose="02000600000000000000" pitchFamily="2" charset="-128"/>
                </a:rPr>
                <a:t>四角をかぶせる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4948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239</Words>
  <Application>Microsoft Office PowerPoint</Application>
  <PresentationFormat>ユーザー設定</PresentationFormat>
  <Paragraphs>63</Paragraphs>
  <Slides>10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9" baseType="lpstr">
      <vt:lpstr>UD デジタル 教科書体 N-B</vt:lpstr>
      <vt:lpstr>UD デジタル 教科書体 NK-B</vt:lpstr>
      <vt:lpstr>源ノ角ゴシック</vt:lpstr>
      <vt:lpstr>仕事メモ書き</vt:lpstr>
      <vt:lpstr>游ゴシック</vt:lpstr>
      <vt:lpstr>游ゴシック Light</vt:lpstr>
      <vt:lpstr>Arial</vt:lpstr>
      <vt:lpstr>Arial Black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佐藤 洋介</dc:creator>
  <cp:lastModifiedBy>佐藤 洋介</cp:lastModifiedBy>
  <cp:revision>30</cp:revision>
  <dcterms:created xsi:type="dcterms:W3CDTF">2021-03-11T13:26:59Z</dcterms:created>
  <dcterms:modified xsi:type="dcterms:W3CDTF">2021-03-15T15:06:15Z</dcterms:modified>
</cp:coreProperties>
</file>