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4" y="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AF316-E790-40C3-A15B-DE1E86840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7EED4F-90C0-4BBD-8551-09ECB93FD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CF4F1E-F6E2-49AA-BAD5-9F75589F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4A402-D997-48D1-9107-FE47B8AC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FB0400-F19E-4DF9-B844-2934780E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0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5F815-3EB4-4BA5-848D-9788EAD7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AB0ED7-7B65-4EFA-BB26-666E42060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25D6DF-67AD-4428-974E-C3405156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4D610-D8F1-4DF7-8390-BDF2AEC6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9F3009-B0B9-4E75-A1DF-6DDB9429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9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9B30BE-38F3-4224-A786-1CCEC8DAD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EF0016-1C62-4554-BCFC-DAABA5B2D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C3E114-B133-427E-8B4D-9103E7F7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BD57DB-9B87-4E99-907D-B7D7E313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88ED4-BF57-4494-B021-12914B99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3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E3988-9C9E-471E-8037-1FDFD0529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D05CAD-D4C3-4F3F-8A7F-98D76572B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CA3D30-61F8-4E8B-8538-6940CFB5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2D8C2-D534-4A4B-977F-D6AED25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49A143-55CD-43E6-93FB-9994312D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39824-954D-44DD-BDD4-B7D6460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8B82B3-9C61-4E3A-8981-BA983F23E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67B11D-7D62-4A68-835C-A5E0C53C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7DD783-65D1-4F7A-8C3B-DCDC38F3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AEDC4-E971-404E-95DB-63FCA0C1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E3277-7727-4B2B-9C2D-CBBFABCA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D7DCFD-34FB-481A-A107-C79051B71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6E01C6-DD7B-4091-9E72-2903E8055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916510-E53F-4D22-8A32-ADE8BC8B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3CC1BD-D274-4BB7-8ECD-E90B3FE6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75A5DA-9A8F-476C-B09D-953873EC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1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0D35F7-C2E5-49C0-805C-396C7D12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567077-28AF-481F-AFD6-5096BADC1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1BFCD2-4666-4F3F-94B9-DF9EC3487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0EBBF0-0BAE-437F-AB82-038A5FD70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E6B94D-F16F-4820-AEE7-EBCDDB68D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A24D0C-79D5-4AFB-88A0-34656109D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7A4FE5-E63A-4B93-897B-A37F29F0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9FB5BD-40B9-4E5D-8D22-E3D958A3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41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62D1C-0025-4ED4-A410-3A8FAE5B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F52E46-9042-466C-AFAA-1739D08C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4174E9-2B2E-4378-9094-068A1FB6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D4954B-30ED-4F4D-BD85-152495F1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7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A9B1CB-9755-4544-848E-344B586F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E6D99-BFF9-43D0-A179-0F560732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710DF2-04FD-4CE9-8317-1696217D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1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2A3AA-57F4-4BCF-A9FE-887E0D5D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14B0C-1971-4909-8113-C53CA775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C24B41-E0C2-4F42-A3C8-DE88EADFA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4660F8-5702-4756-9352-C97331B3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7C32B1-114D-400F-91D1-2F7FC4EE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0BF7E6-FCFD-4944-B732-E61361F0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5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DFF80-97A0-4009-A835-9DF96FAE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201D32-919A-4DAC-A869-E7911894E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1E97AD-84FC-4B7D-83EC-CDDE4D28A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0D4C59-11E5-4BF4-B1BE-C715ADD4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170F9F-2B59-4257-BA14-3A0AD33F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515A71-0037-462F-B01E-C761CBDE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4AC759-AD0B-4D0E-A7ED-283A2129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61FF02-F749-4F2D-BCF5-403CBF86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EA552F-E721-446B-B82A-AD163DD8E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7460-5B86-4FA2-939B-DB733F40FEAA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99BFAA-280A-4C51-8DAE-0B071F5D2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3DBB59-9401-4FAE-BF5E-C28DB5D25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54F0-32F4-4401-B5A3-F84C59683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2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401A63-FDFE-4434-AFF6-8982D4BB1EE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CE25DF-A1C1-4E12-82FC-ECE94A06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spc="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源ノ角ゴシック" panose="020B0800000000000000" pitchFamily="34" charset="-128"/>
                <a:ea typeface="源ノ角ゴシック" panose="020B0800000000000000" pitchFamily="34" charset="-128"/>
              </a:rPr>
              <a:t>自己紹介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DA2CF4-9478-4A15-AA58-FE97A5B1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632" y="1825625"/>
            <a:ext cx="5017168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kumimoji="1" lang="en-US" altLang="ja-JP" b="1" dirty="0"/>
              <a:t>22</a:t>
            </a:r>
            <a:r>
              <a:rPr kumimoji="1" lang="ja-JP" altLang="en-US" b="1" dirty="0"/>
              <a:t>歳</a:t>
            </a:r>
            <a:endParaRPr kumimoji="1" lang="en-US" altLang="ja-JP" b="1" dirty="0"/>
          </a:p>
          <a:p>
            <a:pPr>
              <a:lnSpc>
                <a:spcPct val="200000"/>
              </a:lnSpc>
            </a:pPr>
            <a:r>
              <a:rPr kumimoji="1" lang="ja-JP" altLang="en-US" b="1" dirty="0"/>
              <a:t>東京都出身</a:t>
            </a:r>
            <a:endParaRPr kumimoji="1" lang="en-US" altLang="ja-JP" b="1" dirty="0"/>
          </a:p>
          <a:p>
            <a:pPr>
              <a:lnSpc>
                <a:spcPct val="200000"/>
              </a:lnSpc>
            </a:pPr>
            <a:r>
              <a:rPr kumimoji="1" lang="ja-JP" altLang="en-US" b="1" dirty="0"/>
              <a:t>○○大学出身</a:t>
            </a:r>
            <a:endParaRPr kumimoji="1" lang="en-US" altLang="ja-JP" b="1" dirty="0"/>
          </a:p>
          <a:p>
            <a:pPr>
              <a:lnSpc>
                <a:spcPct val="200000"/>
              </a:lnSpc>
            </a:pPr>
            <a:r>
              <a:rPr kumimoji="1" lang="ja-JP" altLang="en-US" b="1" dirty="0"/>
              <a:t>ラーメン屋めぐりが好き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9A7F258-685F-41C7-AD1D-950456C267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3323" r="48070" b="6433"/>
          <a:stretch/>
        </p:blipFill>
        <p:spPr>
          <a:xfrm>
            <a:off x="1716508" y="68758"/>
            <a:ext cx="2839451" cy="6720484"/>
          </a:xfrm>
          <a:prstGeom prst="rect">
            <a:avLst/>
          </a:prstGeom>
        </p:spPr>
      </p:pic>
      <p:sp>
        <p:nvSpPr>
          <p:cNvPr id="6" name="直角三角形 5">
            <a:extLst>
              <a:ext uri="{FF2B5EF4-FFF2-40B4-BE49-F238E27FC236}">
                <a16:creationId xmlns:a16="http://schemas.microsoft.com/office/drawing/2014/main" id="{1F35DA4C-AE1C-4762-B852-9664412C6BA6}"/>
              </a:ext>
            </a:extLst>
          </p:cNvPr>
          <p:cNvSpPr/>
          <p:nvPr/>
        </p:nvSpPr>
        <p:spPr>
          <a:xfrm>
            <a:off x="0" y="5514181"/>
            <a:ext cx="1459832" cy="134381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6E961C5F-17EC-4A71-B357-D161CCD27001}"/>
              </a:ext>
            </a:extLst>
          </p:cNvPr>
          <p:cNvSpPr/>
          <p:nvPr/>
        </p:nvSpPr>
        <p:spPr>
          <a:xfrm rot="10800000">
            <a:off x="10668000" y="-1"/>
            <a:ext cx="1524000" cy="147587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3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5808A28-9F23-479E-91AA-AF997685DD99}"/>
              </a:ext>
            </a:extLst>
          </p:cNvPr>
          <p:cNvSpPr/>
          <p:nvPr/>
        </p:nvSpPr>
        <p:spPr>
          <a:xfrm>
            <a:off x="4348914" y="841544"/>
            <a:ext cx="3494172" cy="369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9D69B5C-65CC-4E59-9124-7D2C58D82BA4}"/>
              </a:ext>
            </a:extLst>
          </p:cNvPr>
          <p:cNvSpPr/>
          <p:nvPr/>
        </p:nvSpPr>
        <p:spPr>
          <a:xfrm>
            <a:off x="1195843" y="2159105"/>
            <a:ext cx="2566737" cy="2229854"/>
          </a:xfrm>
          <a:prstGeom prst="ellipse">
            <a:avLst/>
          </a:prstGeom>
          <a:solidFill>
            <a:srgbClr val="FFC000">
              <a:alpha val="50196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CE25DF-A1C1-4E12-82FC-ECE94A06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171211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spc="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源ノ角ゴシック" panose="020B0800000000000000" pitchFamily="34" charset="-128"/>
                <a:ea typeface="源ノ角ゴシック" panose="020B0800000000000000" pitchFamily="34" charset="-128"/>
              </a:rPr>
              <a:t>自己紹介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1F35DA4C-AE1C-4762-B852-9664412C6BA6}"/>
              </a:ext>
            </a:extLst>
          </p:cNvPr>
          <p:cNvSpPr/>
          <p:nvPr/>
        </p:nvSpPr>
        <p:spPr>
          <a:xfrm>
            <a:off x="0" y="5514181"/>
            <a:ext cx="1459832" cy="134381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6E961C5F-17EC-4A71-B357-D161CCD27001}"/>
              </a:ext>
            </a:extLst>
          </p:cNvPr>
          <p:cNvSpPr/>
          <p:nvPr/>
        </p:nvSpPr>
        <p:spPr>
          <a:xfrm rot="10800000">
            <a:off x="10668000" y="-1"/>
            <a:ext cx="1524000" cy="147587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1F1EEFE-6642-44EF-B8AE-37F153FA046E}"/>
              </a:ext>
            </a:extLst>
          </p:cNvPr>
          <p:cNvSpPr/>
          <p:nvPr/>
        </p:nvSpPr>
        <p:spPr>
          <a:xfrm>
            <a:off x="4898264" y="2159105"/>
            <a:ext cx="2566737" cy="2229854"/>
          </a:xfrm>
          <a:prstGeom prst="ellipse">
            <a:avLst/>
          </a:prstGeom>
          <a:solidFill>
            <a:srgbClr val="FFC000">
              <a:alpha val="50196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75E1B02-5258-4E77-B35C-D7E095EB13D6}"/>
              </a:ext>
            </a:extLst>
          </p:cNvPr>
          <p:cNvSpPr/>
          <p:nvPr/>
        </p:nvSpPr>
        <p:spPr>
          <a:xfrm>
            <a:off x="8724900" y="2159105"/>
            <a:ext cx="2566737" cy="2229854"/>
          </a:xfrm>
          <a:prstGeom prst="ellipse">
            <a:avLst/>
          </a:prstGeom>
          <a:solidFill>
            <a:srgbClr val="FFC000">
              <a:alpha val="50196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BFD448CD-7504-4FD7-9AE6-B828D8D0F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93" b="72269"/>
          <a:stretch/>
        </p:blipFill>
        <p:spPr>
          <a:xfrm>
            <a:off x="7668127" y="1647436"/>
            <a:ext cx="3681663" cy="2944366"/>
          </a:xfr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70AE109-07B1-4BEF-9F82-93D815765B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8" t="23943" r="44754"/>
          <a:stretch/>
        </p:blipFill>
        <p:spPr>
          <a:xfrm flipH="1">
            <a:off x="1913023" y="2032447"/>
            <a:ext cx="922420" cy="294436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CB26171-964F-4023-BD3A-DDEC40FF67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65" y="2945973"/>
            <a:ext cx="1343820" cy="134382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35133BD-A543-4F2F-959D-6A8BDEC9A4C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50" y="2144357"/>
            <a:ext cx="2218821" cy="2218821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E96A8C9-5457-472E-AA1F-400E4B502E92}"/>
              </a:ext>
            </a:extLst>
          </p:cNvPr>
          <p:cNvSpPr txBox="1"/>
          <p:nvPr/>
        </p:nvSpPr>
        <p:spPr>
          <a:xfrm>
            <a:off x="1195843" y="4748463"/>
            <a:ext cx="29911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u="sng" dirty="0"/>
              <a:t>年長（</a:t>
            </a:r>
            <a:r>
              <a:rPr kumimoji="1" lang="en-US" altLang="ja-JP" sz="2000" b="1" u="sng" dirty="0"/>
              <a:t>5</a:t>
            </a:r>
            <a:r>
              <a:rPr kumimoji="1" lang="ja-JP" altLang="en-US" sz="2000" b="1" u="sng" dirty="0"/>
              <a:t>歳）</a:t>
            </a:r>
            <a:endParaRPr kumimoji="1" lang="en-US" altLang="ja-JP" sz="2000" b="1" u="sng" dirty="0"/>
          </a:p>
          <a:p>
            <a:pPr algn="ctr"/>
            <a:endParaRPr kumimoji="1" lang="en-US" altLang="ja-JP" u="sng" dirty="0"/>
          </a:p>
          <a:p>
            <a:r>
              <a:rPr kumimoji="1" lang="ja-JP" altLang="en-US" dirty="0"/>
              <a:t>豆まきの鬼から逃げるために選んだ場所はピアノの下。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A890BA0-7220-4EB7-A934-A320C0EE0BB2}"/>
              </a:ext>
            </a:extLst>
          </p:cNvPr>
          <p:cNvSpPr txBox="1"/>
          <p:nvPr/>
        </p:nvSpPr>
        <p:spPr>
          <a:xfrm>
            <a:off x="4738487" y="4742464"/>
            <a:ext cx="29911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u="sng" dirty="0"/>
              <a:t>大学生</a:t>
            </a:r>
            <a:endParaRPr kumimoji="1" lang="en-US" altLang="ja-JP" sz="2000" b="1" u="sng" dirty="0"/>
          </a:p>
          <a:p>
            <a:pPr algn="ctr"/>
            <a:endParaRPr kumimoji="1" lang="en-US" altLang="ja-JP" u="sng" dirty="0"/>
          </a:p>
          <a:p>
            <a:r>
              <a:rPr kumimoji="1" lang="ja-JP" altLang="en-US" dirty="0"/>
              <a:t>料理が苦手だったけど、</a:t>
            </a:r>
            <a:endParaRPr kumimoji="1" lang="en-US" altLang="ja-JP" dirty="0"/>
          </a:p>
          <a:p>
            <a:r>
              <a:rPr kumimoji="1" lang="ja-JP" altLang="en-US" dirty="0"/>
              <a:t>バイトで鍛えられたお陰で</a:t>
            </a:r>
            <a:endParaRPr kumimoji="1" lang="en-US" altLang="ja-JP" dirty="0"/>
          </a:p>
          <a:p>
            <a:r>
              <a:rPr kumimoji="1" lang="ja-JP" altLang="en-US" dirty="0"/>
              <a:t>今ではレパートリー</a:t>
            </a:r>
            <a:r>
              <a:rPr kumimoji="1" lang="en-US" altLang="ja-JP" dirty="0"/>
              <a:t>20</a:t>
            </a:r>
            <a:r>
              <a:rPr kumimoji="1" lang="ja-JP" altLang="en-US" dirty="0"/>
              <a:t>超。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8788B7-5D5A-4484-BB42-C3DA5A3B0AA1}"/>
              </a:ext>
            </a:extLst>
          </p:cNvPr>
          <p:cNvSpPr txBox="1"/>
          <p:nvPr/>
        </p:nvSpPr>
        <p:spPr>
          <a:xfrm>
            <a:off x="8512695" y="4865424"/>
            <a:ext cx="29911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u="sng" dirty="0"/>
              <a:t>現在</a:t>
            </a:r>
            <a:endParaRPr kumimoji="1" lang="en-US" altLang="ja-JP" sz="2000" b="1" u="sng" dirty="0"/>
          </a:p>
          <a:p>
            <a:pPr algn="ctr"/>
            <a:endParaRPr kumimoji="1" lang="en-US" altLang="ja-JP" u="sng" dirty="0"/>
          </a:p>
          <a:p>
            <a:pPr algn="ctr"/>
            <a:r>
              <a:rPr kumimoji="1" lang="ja-JP" altLang="en-US" dirty="0"/>
              <a:t>ラーメン屋めぐりが好き。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今週は</a:t>
            </a:r>
            <a:r>
              <a:rPr kumimoji="1" lang="en-US" altLang="ja-JP" dirty="0"/>
              <a:t>2</a:t>
            </a:r>
            <a:r>
              <a:rPr kumimoji="1" lang="ja-JP" altLang="en-US" dirty="0"/>
              <a:t>軒行きました。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やめられません。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353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源ノ角ゴシック</vt:lpstr>
      <vt:lpstr>游ゴシック</vt:lpstr>
      <vt:lpstr>游ゴシック Light</vt:lpstr>
      <vt:lpstr>Arial</vt:lpstr>
      <vt:lpstr>Office テーマ</vt:lpstr>
      <vt:lpstr>自己紹介</vt:lpstr>
      <vt:lpstr>自己紹介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洋介</dc:creator>
  <cp:lastModifiedBy>佐藤 洋介</cp:lastModifiedBy>
  <cp:revision>7</cp:revision>
  <dcterms:created xsi:type="dcterms:W3CDTF">2021-04-12T14:22:02Z</dcterms:created>
  <dcterms:modified xsi:type="dcterms:W3CDTF">2021-04-12T15:16:14Z</dcterms:modified>
</cp:coreProperties>
</file>